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466" r:id="rId2"/>
    <p:sldId id="428" r:id="rId3"/>
    <p:sldId id="457" r:id="rId4"/>
    <p:sldId id="444" r:id="rId5"/>
    <p:sldId id="445" r:id="rId6"/>
    <p:sldId id="447" r:id="rId7"/>
    <p:sldId id="448" r:id="rId8"/>
    <p:sldId id="449" r:id="rId9"/>
    <p:sldId id="364" r:id="rId10"/>
    <p:sldId id="332" r:id="rId11"/>
    <p:sldId id="265" r:id="rId12"/>
    <p:sldId id="415" r:id="rId13"/>
    <p:sldId id="409" r:id="rId14"/>
    <p:sldId id="413" r:id="rId15"/>
    <p:sldId id="410" r:id="rId16"/>
    <p:sldId id="433" r:id="rId17"/>
    <p:sldId id="460" r:id="rId18"/>
    <p:sldId id="461" r:id="rId19"/>
    <p:sldId id="462" r:id="rId20"/>
    <p:sldId id="442" r:id="rId21"/>
    <p:sldId id="434" r:id="rId22"/>
    <p:sldId id="422" r:id="rId23"/>
    <p:sldId id="435" r:id="rId24"/>
    <p:sldId id="458" r:id="rId25"/>
    <p:sldId id="451" r:id="rId26"/>
    <p:sldId id="452" r:id="rId27"/>
    <p:sldId id="453" r:id="rId28"/>
    <p:sldId id="439" r:id="rId29"/>
    <p:sldId id="353" r:id="rId30"/>
    <p:sldId id="454" r:id="rId31"/>
    <p:sldId id="455" r:id="rId32"/>
    <p:sldId id="456" r:id="rId33"/>
    <p:sldId id="440" r:id="rId34"/>
    <p:sldId id="417" r:id="rId35"/>
    <p:sldId id="419" r:id="rId36"/>
    <p:sldId id="412" r:id="rId37"/>
    <p:sldId id="420" r:id="rId38"/>
    <p:sldId id="424" r:id="rId39"/>
    <p:sldId id="427" r:id="rId40"/>
    <p:sldId id="464" r:id="rId41"/>
    <p:sldId id="463" r:id="rId42"/>
    <p:sldId id="465" r:id="rId43"/>
    <p:sldId id="256" r:id="rId44"/>
  </p:sldIdLst>
  <p:sldSz cx="12192000" cy="6858000"/>
  <p:notesSz cx="6808788" cy="99409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971C"/>
    <a:srgbClr val="41719C"/>
    <a:srgbClr val="FF9300"/>
    <a:srgbClr val="0432FF"/>
    <a:srgbClr val="F4B183"/>
    <a:srgbClr val="A6C77F"/>
    <a:srgbClr val="FBC6EC"/>
    <a:srgbClr val="FDD966"/>
    <a:srgbClr val="8FAADC"/>
    <a:srgbClr val="C8C7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DB7BFB9-F78A-4DF6-BD5C-F252C9F49F11}" v="2" dt="2021-04-22T16:00:59.2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microsoft.com/office/2015/10/relationships/revisionInfo" Target="revisionInfo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uest User" userId="S::urn:spo:anon#c5819925aa6fa4994afed3134175ce86d752ec034196f951bd7877136e9f3c66::" providerId="AD" clId="Web-{76D18C22-6022-42CE-86F1-64E73EC0CC96}"/>
    <pc:docChg chg="modSld">
      <pc:chgData name="Guest User" userId="S::urn:spo:anon#c5819925aa6fa4994afed3134175ce86d752ec034196f951bd7877136e9f3c66::" providerId="AD" clId="Web-{76D18C22-6022-42CE-86F1-64E73EC0CC96}" dt="2021-04-21T09:56:39.557" v="55" actId="1076"/>
      <pc:docMkLst>
        <pc:docMk/>
      </pc:docMkLst>
      <pc:sldChg chg="addSp modSp">
        <pc:chgData name="Guest User" userId="S::urn:spo:anon#c5819925aa6fa4994afed3134175ce86d752ec034196f951bd7877136e9f3c66::" providerId="AD" clId="Web-{76D18C22-6022-42CE-86F1-64E73EC0CC96}" dt="2021-04-21T09:56:39.557" v="55" actId="1076"/>
        <pc:sldMkLst>
          <pc:docMk/>
          <pc:sldMk cId="2529610197" sldId="466"/>
        </pc:sldMkLst>
        <pc:spChg chg="add mod">
          <ac:chgData name="Guest User" userId="S::urn:spo:anon#c5819925aa6fa4994afed3134175ce86d752ec034196f951bd7877136e9f3c66::" providerId="AD" clId="Web-{76D18C22-6022-42CE-86F1-64E73EC0CC96}" dt="2021-04-21T09:56:31.338" v="54" actId="1076"/>
          <ac:spMkLst>
            <pc:docMk/>
            <pc:sldMk cId="2529610197" sldId="466"/>
            <ac:spMk id="3" creationId="{55E3638C-16DB-4003-8065-8151A6A2A3A4}"/>
          </ac:spMkLst>
        </pc:spChg>
        <pc:picChg chg="mod">
          <ac:chgData name="Guest User" userId="S::urn:spo:anon#c5819925aa6fa4994afed3134175ce86d752ec034196f951bd7877136e9f3c66::" providerId="AD" clId="Web-{76D18C22-6022-42CE-86F1-64E73EC0CC96}" dt="2021-04-21T09:56:39.557" v="55" actId="1076"/>
          <ac:picMkLst>
            <pc:docMk/>
            <pc:sldMk cId="2529610197" sldId="466"/>
            <ac:picMk id="2" creationId="{B7BC1588-0B39-450F-95D2-C0024A3EA95B}"/>
          </ac:picMkLst>
        </pc:picChg>
      </pc:sldChg>
    </pc:docChg>
  </pc:docChgLst>
  <pc:docChgLst>
    <pc:chgData name="Guest User" userId="S::urn:spo:anon#c5819925aa6fa4994afed3134175ce86d752ec034196f951bd7877136e9f3c66::" providerId="AD" clId="Web-{E2714298-644D-D990-C252-BED807A35001}"/>
    <pc:docChg chg="modSld">
      <pc:chgData name="Guest User" userId="S::urn:spo:anon#c5819925aa6fa4994afed3134175ce86d752ec034196f951bd7877136e9f3c66::" providerId="AD" clId="Web-{E2714298-644D-D990-C252-BED807A35001}" dt="2021-04-21T10:03:11.325" v="0" actId="1076"/>
      <pc:docMkLst>
        <pc:docMk/>
      </pc:docMkLst>
      <pc:sldChg chg="modSp">
        <pc:chgData name="Guest User" userId="S::urn:spo:anon#c5819925aa6fa4994afed3134175ce86d752ec034196f951bd7877136e9f3c66::" providerId="AD" clId="Web-{E2714298-644D-D990-C252-BED807A35001}" dt="2021-04-21T10:03:11.325" v="0" actId="1076"/>
        <pc:sldMkLst>
          <pc:docMk/>
          <pc:sldMk cId="2529610197" sldId="466"/>
        </pc:sldMkLst>
        <pc:picChg chg="mod">
          <ac:chgData name="Guest User" userId="S::urn:spo:anon#c5819925aa6fa4994afed3134175ce86d752ec034196f951bd7877136e9f3c66::" providerId="AD" clId="Web-{E2714298-644D-D990-C252-BED807A35001}" dt="2021-04-21T10:03:11.325" v="0" actId="1076"/>
          <ac:picMkLst>
            <pc:docMk/>
            <pc:sldMk cId="2529610197" sldId="466"/>
            <ac:picMk id="2" creationId="{B7BC1588-0B39-450F-95D2-C0024A3EA95B}"/>
          </ac:picMkLst>
        </pc:picChg>
      </pc:sldChg>
    </pc:docChg>
  </pc:docChgLst>
  <pc:docChgLst>
    <pc:chgData name="Guest User" userId="S::urn:spo:anon#c5819925aa6fa4994afed3134175ce86d752ec034196f951bd7877136e9f3c66::" providerId="AD" clId="Web-{A97A98DA-16CB-E720-9588-C753E5CB0293}"/>
    <pc:docChg chg="modSld">
      <pc:chgData name="Guest User" userId="S::urn:spo:anon#c5819925aa6fa4994afed3134175ce86d752ec034196f951bd7877136e9f3c66::" providerId="AD" clId="Web-{A97A98DA-16CB-E720-9588-C753E5CB0293}" dt="2021-04-21T09:58:42.561" v="3" actId="20577"/>
      <pc:docMkLst>
        <pc:docMk/>
      </pc:docMkLst>
      <pc:sldChg chg="modSp">
        <pc:chgData name="Guest User" userId="S::urn:spo:anon#c5819925aa6fa4994afed3134175ce86d752ec034196f951bd7877136e9f3c66::" providerId="AD" clId="Web-{A97A98DA-16CB-E720-9588-C753E5CB0293}" dt="2021-04-21T09:58:42.561" v="3" actId="20577"/>
        <pc:sldMkLst>
          <pc:docMk/>
          <pc:sldMk cId="2529610197" sldId="466"/>
        </pc:sldMkLst>
        <pc:spChg chg="mod">
          <ac:chgData name="Guest User" userId="S::urn:spo:anon#c5819925aa6fa4994afed3134175ce86d752ec034196f951bd7877136e9f3c66::" providerId="AD" clId="Web-{A97A98DA-16CB-E720-9588-C753E5CB0293}" dt="2021-04-21T09:58:42.561" v="3" actId="20577"/>
          <ac:spMkLst>
            <pc:docMk/>
            <pc:sldMk cId="2529610197" sldId="466"/>
            <ac:spMk id="3" creationId="{55E3638C-16DB-4003-8065-8151A6A2A3A4}"/>
          </ac:spMkLst>
        </pc:spChg>
      </pc:sldChg>
    </pc:docChg>
  </pc:docChgLst>
  <pc:docChgLst>
    <pc:chgData name="Lindsay Bramwell" userId="ed755e7c-86f9-4d9f-949d-7507d83201f8" providerId="ADAL" clId="{2DB7BFB9-F78A-4DF6-BD5C-F252C9F49F11}"/>
    <pc:docChg chg="modSld">
      <pc:chgData name="Lindsay Bramwell" userId="ed755e7c-86f9-4d9f-949d-7507d83201f8" providerId="ADAL" clId="{2DB7BFB9-F78A-4DF6-BD5C-F252C9F49F11}" dt="2021-04-22T16:00:59.250" v="0" actId="164"/>
      <pc:docMkLst>
        <pc:docMk/>
      </pc:docMkLst>
      <pc:sldChg chg="addSp modSp">
        <pc:chgData name="Lindsay Bramwell" userId="ed755e7c-86f9-4d9f-949d-7507d83201f8" providerId="ADAL" clId="{2DB7BFB9-F78A-4DF6-BD5C-F252C9F49F11}" dt="2021-04-22T16:00:59.250" v="0" actId="164"/>
        <pc:sldMkLst>
          <pc:docMk/>
          <pc:sldMk cId="984257597" sldId="428"/>
        </pc:sldMkLst>
        <pc:spChg chg="mod">
          <ac:chgData name="Lindsay Bramwell" userId="ed755e7c-86f9-4d9f-949d-7507d83201f8" providerId="ADAL" clId="{2DB7BFB9-F78A-4DF6-BD5C-F252C9F49F11}" dt="2021-04-22T16:00:59.250" v="0" actId="164"/>
          <ac:spMkLst>
            <pc:docMk/>
            <pc:sldMk cId="984257597" sldId="428"/>
            <ac:spMk id="10" creationId="{A4D89006-B1FE-0742-ADEE-1E3574C8857B}"/>
          </ac:spMkLst>
        </pc:spChg>
        <pc:grpChg chg="add mod">
          <ac:chgData name="Lindsay Bramwell" userId="ed755e7c-86f9-4d9f-949d-7507d83201f8" providerId="ADAL" clId="{2DB7BFB9-F78A-4DF6-BD5C-F252C9F49F11}" dt="2021-04-22T16:00:59.250" v="0" actId="164"/>
          <ac:grpSpMkLst>
            <pc:docMk/>
            <pc:sldMk cId="984257597" sldId="428"/>
            <ac:grpSpMk id="2" creationId="{DF6373A7-4C37-42B7-90FB-B4E86F97E3C7}"/>
          </ac:grpSpMkLst>
        </pc:grpChg>
        <pc:picChg chg="mod">
          <ac:chgData name="Lindsay Bramwell" userId="ed755e7c-86f9-4d9f-949d-7507d83201f8" providerId="ADAL" clId="{2DB7BFB9-F78A-4DF6-BD5C-F252C9F49F11}" dt="2021-04-22T16:00:59.250" v="0" actId="164"/>
          <ac:picMkLst>
            <pc:docMk/>
            <pc:sldMk cId="984257597" sldId="428"/>
            <ac:picMk id="9" creationId="{D7AB1E16-40B8-344D-B5B7-F21862B24568}"/>
          </ac:picMkLst>
        </pc:picChg>
        <pc:picChg chg="mod">
          <ac:chgData name="Lindsay Bramwell" userId="ed755e7c-86f9-4d9f-949d-7507d83201f8" providerId="ADAL" clId="{2DB7BFB9-F78A-4DF6-BD5C-F252C9F49F11}" dt="2021-04-22T16:00:59.250" v="0" actId="164"/>
          <ac:picMkLst>
            <pc:docMk/>
            <pc:sldMk cId="984257597" sldId="428"/>
            <ac:picMk id="11" creationId="{4AA4B95D-F923-9C47-841F-BC0E6DDE6EE8}"/>
          </ac:picMkLst>
        </pc:picChg>
        <pc:picChg chg="mod">
          <ac:chgData name="Lindsay Bramwell" userId="ed755e7c-86f9-4d9f-949d-7507d83201f8" providerId="ADAL" clId="{2DB7BFB9-F78A-4DF6-BD5C-F252C9F49F11}" dt="2021-04-22T16:00:59.250" v="0" actId="164"/>
          <ac:picMkLst>
            <pc:docMk/>
            <pc:sldMk cId="984257597" sldId="428"/>
            <ac:picMk id="13" creationId="{2D4C823E-8548-374C-B600-94EF59E35D77}"/>
          </ac:picMkLst>
        </pc:picChg>
      </pc:sldChg>
    </pc:docChg>
  </pc:docChgLst>
  <pc:docChgLst>
    <pc:chgData name="Guest User" userId="S::urn:spo:anon#c5819925aa6fa4994afed3134175ce86d752ec034196f951bd7877136e9f3c66::" providerId="AD" clId="Web-{667C58AE-4C65-C3A5-725A-18B67CF20D23}"/>
    <pc:docChg chg="addSld modSld sldOrd">
      <pc:chgData name="Guest User" userId="S::urn:spo:anon#c5819925aa6fa4994afed3134175ce86d752ec034196f951bd7877136e9f3c66::" providerId="AD" clId="Web-{667C58AE-4C65-C3A5-725A-18B67CF20D23}" dt="2021-04-21T09:50:01.524" v="17"/>
      <pc:docMkLst>
        <pc:docMk/>
      </pc:docMkLst>
      <pc:sldChg chg="addSp delSp modSp new ord">
        <pc:chgData name="Guest User" userId="S::urn:spo:anon#c5819925aa6fa4994afed3134175ce86d752ec034196f951bd7877136e9f3c66::" providerId="AD" clId="Web-{667C58AE-4C65-C3A5-725A-18B67CF20D23}" dt="2021-04-21T09:50:01.524" v="17"/>
        <pc:sldMkLst>
          <pc:docMk/>
          <pc:sldMk cId="2529610197" sldId="466"/>
        </pc:sldMkLst>
        <pc:picChg chg="add mod">
          <ac:chgData name="Guest User" userId="S::urn:spo:anon#c5819925aa6fa4994afed3134175ce86d752ec034196f951bd7877136e9f3c66::" providerId="AD" clId="Web-{667C58AE-4C65-C3A5-725A-18B67CF20D23}" dt="2021-04-21T09:49:00.411" v="7" actId="1076"/>
          <ac:picMkLst>
            <pc:docMk/>
            <pc:sldMk cId="2529610197" sldId="466"/>
            <ac:picMk id="2" creationId="{B7BC1588-0B39-450F-95D2-C0024A3EA95B}"/>
          </ac:picMkLst>
        </pc:picChg>
        <pc:picChg chg="add del mod">
          <ac:chgData name="Guest User" userId="S::urn:spo:anon#c5819925aa6fa4994afed3134175ce86d752ec034196f951bd7877136e9f3c66::" providerId="AD" clId="Web-{667C58AE-4C65-C3A5-725A-18B67CF20D23}" dt="2021-04-21T09:50:01.524" v="17"/>
          <ac:picMkLst>
            <pc:docMk/>
            <pc:sldMk cId="2529610197" sldId="466"/>
            <ac:picMk id="3" creationId="{29A0A432-5718-43EE-BBBA-D03800E6D551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9AD0CC-D1D3-2A45-B01C-F3C725E7C6C6}" type="datetimeFigureOut">
              <a:rPr lang="en-GB" smtClean="0"/>
              <a:pPr/>
              <a:t>22/04/2021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1062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879" y="4784070"/>
            <a:ext cx="5447030" cy="3914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6737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CF6B73-2B48-7640-9411-7E99D6D6B91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7218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86243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1099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81504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73563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2678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06637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76493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18419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95398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80723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77130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68343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pPr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52450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19185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  <a:p>
            <a:endParaRPr lang="en-GB"/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pPr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26301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pPr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86530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pPr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378032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pPr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466964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pPr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369297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pPr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94090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pPr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205555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pPr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70879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  <a:p>
            <a:endParaRPr lang="en-GB"/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014207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pPr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945142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1365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048505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320714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95306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85750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09701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70384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47075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11552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66517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91" indent="0" algn="ctr">
              <a:buNone/>
              <a:defRPr sz="2000"/>
            </a:lvl2pPr>
            <a:lvl3pPr marL="914383" indent="0" algn="ctr">
              <a:buNone/>
              <a:defRPr sz="1799"/>
            </a:lvl3pPr>
            <a:lvl4pPr marL="1371573" indent="0" algn="ctr">
              <a:buNone/>
              <a:defRPr sz="1600"/>
            </a:lvl4pPr>
            <a:lvl5pPr marL="1828765" indent="0" algn="ctr">
              <a:buNone/>
              <a:defRPr sz="1600"/>
            </a:lvl5pPr>
            <a:lvl6pPr marL="2285956" indent="0" algn="ctr">
              <a:buNone/>
              <a:defRPr sz="1600"/>
            </a:lvl6pPr>
            <a:lvl7pPr marL="2743147" indent="0" algn="ctr">
              <a:buNone/>
              <a:defRPr sz="1600"/>
            </a:lvl7pPr>
            <a:lvl8pPr marL="3200338" indent="0" algn="ctr">
              <a:buNone/>
              <a:defRPr sz="1600"/>
            </a:lvl8pPr>
            <a:lvl9pPr marL="365752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32A1C-5B06-4489-9933-0CEBA66B00D1}" type="datetimeFigureOut">
              <a:rPr lang="en-GB" smtClean="0"/>
              <a:pPr/>
              <a:t>22/04/2021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3A8F-3A4D-4329-8B95-92F0751E807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2272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32A1C-5B06-4489-9933-0CEBA66B00D1}" type="datetimeFigureOut">
              <a:rPr lang="en-GB" smtClean="0"/>
              <a:pPr/>
              <a:t>22/04/2021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3A8F-3A4D-4329-8B95-92F0751E807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9492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32A1C-5B06-4489-9933-0CEBA66B00D1}" type="datetimeFigureOut">
              <a:rPr lang="en-GB" smtClean="0"/>
              <a:pPr/>
              <a:t>22/04/2021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3A8F-3A4D-4329-8B95-92F0751E807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5896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lIns="9000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32A1C-5B06-4489-9933-0CEBA66B00D1}" type="datetimeFigureOut">
              <a:rPr lang="en-GB" smtClean="0"/>
              <a:pPr/>
              <a:t>22/04/2021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3A8F-3A4D-4329-8B95-92F0751E807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1542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9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83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3pPr>
            <a:lvl4pPr marL="13715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5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4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3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32A1C-5B06-4489-9933-0CEBA66B00D1}" type="datetimeFigureOut">
              <a:rPr lang="en-GB" smtClean="0"/>
              <a:pPr/>
              <a:t>22/04/2021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3A8F-3A4D-4329-8B95-92F0751E807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4723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32A1C-5B06-4489-9933-0CEBA66B00D1}" type="datetimeFigureOut">
              <a:rPr lang="en-GB" smtClean="0"/>
              <a:pPr/>
              <a:t>22/04/2021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3A8F-3A4D-4329-8B95-92F0751E807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444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0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0" y="1681163"/>
            <a:ext cx="515778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1" indent="0">
              <a:buNone/>
              <a:defRPr sz="2000" b="1"/>
            </a:lvl2pPr>
            <a:lvl3pPr marL="914383" indent="0">
              <a:buNone/>
              <a:defRPr sz="1799" b="1"/>
            </a:lvl3pPr>
            <a:lvl4pPr marL="1371573" indent="0">
              <a:buNone/>
              <a:defRPr sz="1600" b="1"/>
            </a:lvl4pPr>
            <a:lvl5pPr marL="1828765" indent="0">
              <a:buNone/>
              <a:defRPr sz="1600" b="1"/>
            </a:lvl5pPr>
            <a:lvl6pPr marL="2285956" indent="0">
              <a:buNone/>
              <a:defRPr sz="1600" b="1"/>
            </a:lvl6pPr>
            <a:lvl7pPr marL="2743147" indent="0">
              <a:buNone/>
              <a:defRPr sz="1600" b="1"/>
            </a:lvl7pPr>
            <a:lvl8pPr marL="3200338" indent="0">
              <a:buNone/>
              <a:defRPr sz="1600" b="1"/>
            </a:lvl8pPr>
            <a:lvl9pPr marL="365752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0" y="2505075"/>
            <a:ext cx="5157786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1" indent="0">
              <a:buNone/>
              <a:defRPr sz="2000" b="1"/>
            </a:lvl2pPr>
            <a:lvl3pPr marL="914383" indent="0">
              <a:buNone/>
              <a:defRPr sz="1799" b="1"/>
            </a:lvl3pPr>
            <a:lvl4pPr marL="1371573" indent="0">
              <a:buNone/>
              <a:defRPr sz="1600" b="1"/>
            </a:lvl4pPr>
            <a:lvl5pPr marL="1828765" indent="0">
              <a:buNone/>
              <a:defRPr sz="1600" b="1"/>
            </a:lvl5pPr>
            <a:lvl6pPr marL="2285956" indent="0">
              <a:buNone/>
              <a:defRPr sz="1600" b="1"/>
            </a:lvl6pPr>
            <a:lvl7pPr marL="2743147" indent="0">
              <a:buNone/>
              <a:defRPr sz="1600" b="1"/>
            </a:lvl7pPr>
            <a:lvl8pPr marL="3200338" indent="0">
              <a:buNone/>
              <a:defRPr sz="1600" b="1"/>
            </a:lvl8pPr>
            <a:lvl9pPr marL="365752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32A1C-5B06-4489-9933-0CEBA66B00D1}" type="datetimeFigureOut">
              <a:rPr lang="en-GB" smtClean="0"/>
              <a:pPr/>
              <a:t>22/04/2021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3A8F-3A4D-4329-8B95-92F0751E807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5660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32A1C-5B06-4489-9933-0CEBA66B00D1}" type="datetimeFigureOut">
              <a:rPr lang="en-GB" smtClean="0"/>
              <a:pPr/>
              <a:t>22/04/2021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3A8F-3A4D-4329-8B95-92F0751E807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9179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32A1C-5B06-4489-9933-0CEBA66B00D1}" type="datetimeFigureOut">
              <a:rPr lang="en-GB" smtClean="0"/>
              <a:pPr/>
              <a:t>22/04/2021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3A8F-3A4D-4329-8B95-92F0751E807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9474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7" y="987429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1" indent="0">
              <a:buNone/>
              <a:defRPr sz="1400"/>
            </a:lvl2pPr>
            <a:lvl3pPr marL="914383" indent="0">
              <a:buNone/>
              <a:defRPr sz="1200"/>
            </a:lvl3pPr>
            <a:lvl4pPr marL="1371573" indent="0">
              <a:buNone/>
              <a:defRPr sz="1000"/>
            </a:lvl4pPr>
            <a:lvl5pPr marL="1828765" indent="0">
              <a:buNone/>
              <a:defRPr sz="1000"/>
            </a:lvl5pPr>
            <a:lvl6pPr marL="2285956" indent="0">
              <a:buNone/>
              <a:defRPr sz="1000"/>
            </a:lvl6pPr>
            <a:lvl7pPr marL="2743147" indent="0">
              <a:buNone/>
              <a:defRPr sz="1000"/>
            </a:lvl7pPr>
            <a:lvl8pPr marL="3200338" indent="0">
              <a:buNone/>
              <a:defRPr sz="1000"/>
            </a:lvl8pPr>
            <a:lvl9pPr marL="365752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32A1C-5B06-4489-9933-0CEBA66B00D1}" type="datetimeFigureOut">
              <a:rPr lang="en-GB" smtClean="0"/>
              <a:pPr/>
              <a:t>22/04/2021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3A8F-3A4D-4329-8B95-92F0751E807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2394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7" y="987429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91" indent="0">
              <a:buNone/>
              <a:defRPr sz="2800"/>
            </a:lvl2pPr>
            <a:lvl3pPr marL="914383" indent="0">
              <a:buNone/>
              <a:defRPr sz="2400"/>
            </a:lvl3pPr>
            <a:lvl4pPr marL="1371573" indent="0">
              <a:buNone/>
              <a:defRPr sz="2000"/>
            </a:lvl4pPr>
            <a:lvl5pPr marL="1828765" indent="0">
              <a:buNone/>
              <a:defRPr sz="2000"/>
            </a:lvl5pPr>
            <a:lvl6pPr marL="2285956" indent="0">
              <a:buNone/>
              <a:defRPr sz="2000"/>
            </a:lvl6pPr>
            <a:lvl7pPr marL="2743147" indent="0">
              <a:buNone/>
              <a:defRPr sz="2000"/>
            </a:lvl7pPr>
            <a:lvl8pPr marL="3200338" indent="0">
              <a:buNone/>
              <a:defRPr sz="2000"/>
            </a:lvl8pPr>
            <a:lvl9pPr marL="3657529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1" indent="0">
              <a:buNone/>
              <a:defRPr sz="1400"/>
            </a:lvl2pPr>
            <a:lvl3pPr marL="914383" indent="0">
              <a:buNone/>
              <a:defRPr sz="1200"/>
            </a:lvl3pPr>
            <a:lvl4pPr marL="1371573" indent="0">
              <a:buNone/>
              <a:defRPr sz="1000"/>
            </a:lvl4pPr>
            <a:lvl5pPr marL="1828765" indent="0">
              <a:buNone/>
              <a:defRPr sz="1000"/>
            </a:lvl5pPr>
            <a:lvl6pPr marL="2285956" indent="0">
              <a:buNone/>
              <a:defRPr sz="1000"/>
            </a:lvl6pPr>
            <a:lvl7pPr marL="2743147" indent="0">
              <a:buNone/>
              <a:defRPr sz="1000"/>
            </a:lvl7pPr>
            <a:lvl8pPr marL="3200338" indent="0">
              <a:buNone/>
              <a:defRPr sz="1000"/>
            </a:lvl8pPr>
            <a:lvl9pPr marL="365752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32A1C-5B06-4489-9933-0CEBA66B00D1}" type="datetimeFigureOut">
              <a:rPr lang="en-GB" smtClean="0"/>
              <a:pPr/>
              <a:t>22/04/2021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3A8F-3A4D-4329-8B95-92F0751E807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3032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9"/>
            <a:ext cx="10515600" cy="1325563"/>
          </a:xfrm>
          <a:prstGeom prst="rect">
            <a:avLst/>
          </a:prstGeom>
        </p:spPr>
        <p:txBody>
          <a:bodyPr vert="horz" lIns="9000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0000" tIns="45720" rIns="91440" bIns="4572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F32A1C-5B06-4489-9933-0CEBA66B00D1}" type="datetimeFigureOut">
              <a:rPr lang="en-GB" smtClean="0"/>
              <a:pPr/>
              <a:t>22/04/2021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ED3A8F-3A4D-4329-8B95-92F0751E807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7762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8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6" indent="-228596" algn="l" defTabSz="91438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7" indent="-228596" algn="l" defTabSz="9143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7" indent="-228596" algn="l" defTabSz="9143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9" indent="-228596" algn="l" defTabSz="9143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7360" indent="-228596" algn="l" defTabSz="9143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4552" indent="-228596" algn="l" defTabSz="9143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1742" indent="-228596" algn="l" defTabSz="9143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8933" indent="-228596" algn="l" defTabSz="9143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6125" indent="-228596" algn="l" defTabSz="9143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8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191" algn="l" defTabSz="91438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383" algn="l" defTabSz="91438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573" algn="l" defTabSz="91438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765" algn="l" defTabSz="91438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956" algn="l" defTabSz="91438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3147" algn="l" defTabSz="91438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200338" algn="l" defTabSz="91438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7529" algn="l" defTabSz="91438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6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hyperlink" Target="https://www.mapmyenvironment.com/homebiome/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x-61Z50WTFY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iagram&#10;&#10;Description automatically generated">
            <a:extLst>
              <a:ext uri="{FF2B5EF4-FFF2-40B4-BE49-F238E27FC236}">
                <a16:creationId xmlns:a16="http://schemas.microsoft.com/office/drawing/2014/main" id="{B7BC1588-0B39-450F-95D2-C0024A3EA9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8027" y="2552722"/>
            <a:ext cx="6635565" cy="372894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5E3638C-16DB-4003-8065-8151A6A2A3A4}"/>
              </a:ext>
            </a:extLst>
          </p:cNvPr>
          <p:cNvSpPr txBox="1"/>
          <p:nvPr/>
        </p:nvSpPr>
        <p:spPr>
          <a:xfrm>
            <a:off x="940377" y="446809"/>
            <a:ext cx="9679129" cy="233910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b="1" dirty="0">
                <a:latin typeface="AzoSans"/>
                <a:ea typeface="+mn-lt"/>
                <a:cs typeface="+mn-lt"/>
              </a:rPr>
              <a:t>Mexico City and Newcastle Partnership </a:t>
            </a:r>
          </a:p>
          <a:p>
            <a:pPr algn="ctr"/>
            <a:r>
              <a:rPr lang="en-US" sz="3200" b="1" dirty="0">
                <a:latin typeface="AzoSans"/>
                <a:ea typeface="+mn-lt"/>
                <a:cs typeface="+mn-lt"/>
              </a:rPr>
              <a:t>on Health and Air Pollution Research and Engagement </a:t>
            </a:r>
            <a:endParaRPr lang="en-US" sz="3200" b="1" dirty="0">
              <a:latin typeface="AzoSans"/>
              <a:cs typeface="Calibri"/>
            </a:endParaRPr>
          </a:p>
          <a:p>
            <a:pPr algn="ctr"/>
            <a:endParaRPr lang="en-US" sz="3200" b="1" dirty="0">
              <a:latin typeface="AzoSans"/>
              <a:ea typeface="+mn-lt"/>
              <a:cs typeface="+mn-lt"/>
            </a:endParaRPr>
          </a:p>
          <a:p>
            <a:pPr algn="ctr"/>
            <a:r>
              <a:rPr lang="en-US" sz="3200" dirty="0">
                <a:latin typeface="AzoSans"/>
                <a:ea typeface="+mn-lt"/>
                <a:cs typeface="+mn-lt"/>
              </a:rPr>
              <a:t>Educational Resources</a:t>
            </a:r>
            <a:r>
              <a:rPr lang="en-US" sz="3200" b="1" dirty="0">
                <a:latin typeface="AzoSans"/>
                <a:ea typeface="+mn-lt"/>
                <a:cs typeface="+mn-lt"/>
              </a:rPr>
              <a:t> </a:t>
            </a:r>
            <a:r>
              <a:rPr lang="en-US" sz="3200" dirty="0">
                <a:latin typeface="AzoSans"/>
                <a:ea typeface="+mn-lt"/>
                <a:cs typeface="+mn-lt"/>
              </a:rPr>
              <a:t> </a:t>
            </a:r>
            <a:endParaRPr lang="en-US" sz="3200" dirty="0">
              <a:latin typeface="AzoSans"/>
            </a:endParaRPr>
          </a:p>
          <a:p>
            <a:pPr algn="ctr"/>
            <a:r>
              <a:rPr lang="en-US" b="1" dirty="0">
                <a:ea typeface="+mn-lt"/>
                <a:cs typeface="+mn-lt"/>
              </a:rPr>
              <a:t> </a:t>
            </a:r>
            <a:r>
              <a:rPr lang="en-US" dirty="0">
                <a:ea typeface="+mn-lt"/>
                <a:cs typeface="+mn-lt"/>
              </a:rPr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96101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5275807-D4D9-354D-BD7D-343B15DA5912}"/>
              </a:ext>
            </a:extLst>
          </p:cNvPr>
          <p:cNvSpPr txBox="1"/>
          <p:nvPr/>
        </p:nvSpPr>
        <p:spPr>
          <a:xfrm>
            <a:off x="673931" y="2235936"/>
            <a:ext cx="32219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>
                <a:latin typeface="Azo Sans" panose="02000000000000000000" pitchFamily="2" charset="77"/>
              </a:rPr>
              <a:t>SULPHUR DIOXIDE (SO</a:t>
            </a:r>
            <a:r>
              <a:rPr lang="en-GB" sz="2000" baseline="-25000">
                <a:latin typeface="Azo Sans" panose="02000000000000000000" pitchFamily="2" charset="77"/>
              </a:rPr>
              <a:t>2</a:t>
            </a:r>
            <a:r>
              <a:rPr lang="en-GB" sz="2000">
                <a:latin typeface="Azo Sans" panose="02000000000000000000" pitchFamily="2" charset="77"/>
              </a:rPr>
              <a:t>)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C52A478-12E7-5A46-92D6-A2DB0DC2CD11}"/>
              </a:ext>
            </a:extLst>
          </p:cNvPr>
          <p:cNvSpPr txBox="1"/>
          <p:nvPr/>
        </p:nvSpPr>
        <p:spPr>
          <a:xfrm>
            <a:off x="5020152" y="4913752"/>
            <a:ext cx="34255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>
                <a:latin typeface="Azo Sans" panose="02000000000000000000" pitchFamily="2" charset="77"/>
              </a:rPr>
              <a:t>NITROGEN DIOXIDE (NO</a:t>
            </a:r>
            <a:r>
              <a:rPr lang="en-GB" sz="2000" baseline="-25000">
                <a:latin typeface="Azo Sans" panose="02000000000000000000" pitchFamily="2" charset="77"/>
              </a:rPr>
              <a:t>2</a:t>
            </a:r>
            <a:r>
              <a:rPr lang="en-GB" sz="2000">
                <a:latin typeface="Azo Sans" panose="02000000000000000000" pitchFamily="2" charset="77"/>
              </a:rPr>
              <a:t>)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096B3FD-25D6-3341-ABB5-479691B77F79}"/>
              </a:ext>
            </a:extLst>
          </p:cNvPr>
          <p:cNvSpPr/>
          <p:nvPr/>
        </p:nvSpPr>
        <p:spPr>
          <a:xfrm>
            <a:off x="3916441" y="1168865"/>
            <a:ext cx="18618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>
                <a:latin typeface="Azo Sans" panose="02000000000000000000" pitchFamily="2" charset="77"/>
              </a:rPr>
              <a:t>OZONE (O</a:t>
            </a:r>
            <a:r>
              <a:rPr lang="en-GB" sz="1200">
                <a:latin typeface="Azo Sans" panose="02000000000000000000" pitchFamily="2" charset="77"/>
              </a:rPr>
              <a:t>3</a:t>
            </a:r>
            <a:r>
              <a:rPr lang="en-GB" sz="2000">
                <a:latin typeface="Azo Sans" panose="02000000000000000000" pitchFamily="2" charset="77"/>
              </a:rPr>
              <a:t>) </a:t>
            </a:r>
            <a:endParaRPr lang="en-GB" sz="2000">
              <a:effectLst/>
              <a:latin typeface="Azo Sans" panose="02000000000000000000" pitchFamily="2" charset="77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A42D5-4A5D-484C-8DE6-3C950C2E2975}"/>
              </a:ext>
            </a:extLst>
          </p:cNvPr>
          <p:cNvSpPr/>
          <p:nvPr/>
        </p:nvSpPr>
        <p:spPr>
          <a:xfrm>
            <a:off x="8935754" y="4924856"/>
            <a:ext cx="28344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>
                <a:latin typeface="Azo Sans" panose="02000000000000000000" pitchFamily="2" charset="77"/>
              </a:rPr>
              <a:t>MICROBES &amp; VIRUSES </a:t>
            </a:r>
            <a:endParaRPr lang="en-GB" sz="2000">
              <a:effectLst/>
              <a:latin typeface="Azo Sans" panose="02000000000000000000" pitchFamily="2" charset="77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FDBC74F-2628-0D4F-9F77-DE15B8C1A824}"/>
              </a:ext>
            </a:extLst>
          </p:cNvPr>
          <p:cNvSpPr/>
          <p:nvPr/>
        </p:nvSpPr>
        <p:spPr>
          <a:xfrm>
            <a:off x="8334071" y="1568975"/>
            <a:ext cx="12362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>
                <a:latin typeface="Azo Sans" panose="02000000000000000000" pitchFamily="2" charset="77"/>
              </a:rPr>
              <a:t>POLLEN </a:t>
            </a:r>
            <a:endParaRPr lang="en-GB" sz="2000">
              <a:effectLst/>
              <a:latin typeface="Azo Sans" panose="02000000000000000000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EE6FC06-5537-3A41-BF3B-83060A264C7C}"/>
              </a:ext>
            </a:extLst>
          </p:cNvPr>
          <p:cNvSpPr/>
          <p:nvPr/>
        </p:nvSpPr>
        <p:spPr>
          <a:xfrm>
            <a:off x="5836539" y="582124"/>
            <a:ext cx="22012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>
                <a:latin typeface="Azo Sans" panose="02000000000000000000" pitchFamily="2" charset="77"/>
              </a:rPr>
              <a:t>BLACK CARBON </a:t>
            </a:r>
            <a:endParaRPr lang="en-GB" sz="2000">
              <a:effectLst/>
              <a:latin typeface="Azo Sans" panose="02000000000000000000" pitchFamily="2" charset="77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42649A1-9E9F-5C47-80B1-6C8C523B9163}"/>
              </a:ext>
            </a:extLst>
          </p:cNvPr>
          <p:cNvSpPr/>
          <p:nvPr/>
        </p:nvSpPr>
        <p:spPr>
          <a:xfrm>
            <a:off x="8951310" y="3054052"/>
            <a:ext cx="22798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>
                <a:latin typeface="Azo Sans" panose="02000000000000000000" pitchFamily="2" charset="77"/>
              </a:rPr>
              <a:t>VOLCANIC DUST </a:t>
            </a:r>
            <a:endParaRPr lang="en-GB" sz="2000">
              <a:effectLst/>
              <a:latin typeface="Azo Sans" panose="02000000000000000000" pitchFamily="2" charset="77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68868E-4ECA-A84A-AC30-171F1D6A1505}"/>
              </a:ext>
            </a:extLst>
          </p:cNvPr>
          <p:cNvSpPr/>
          <p:nvPr/>
        </p:nvSpPr>
        <p:spPr>
          <a:xfrm>
            <a:off x="864307" y="782179"/>
            <a:ext cx="15175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>
                <a:latin typeface="Azo Sans" panose="02000000000000000000" pitchFamily="2" charset="77"/>
              </a:rPr>
              <a:t>ASBESTOS </a:t>
            </a:r>
            <a:endParaRPr lang="en-GB" sz="2000">
              <a:effectLst/>
              <a:latin typeface="Azo Sans" panose="02000000000000000000" pitchFamily="2" charset="77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F71DC70-7165-B14C-9114-6B049EFCF68E}"/>
              </a:ext>
            </a:extLst>
          </p:cNvPr>
          <p:cNvSpPr/>
          <p:nvPr/>
        </p:nvSpPr>
        <p:spPr>
          <a:xfrm>
            <a:off x="673931" y="3429000"/>
            <a:ext cx="20746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>
                <a:latin typeface="Azo Sans" panose="02000000000000000000" pitchFamily="2" charset="77"/>
              </a:rPr>
              <a:t>AMONIA (NH</a:t>
            </a:r>
            <a:r>
              <a:rPr lang="en-GB" sz="2000" baseline="-25000">
                <a:latin typeface="Azo Sans" panose="02000000000000000000" pitchFamily="2" charset="77"/>
              </a:rPr>
              <a:t>3</a:t>
            </a:r>
            <a:r>
              <a:rPr lang="en-GB" sz="2000">
                <a:latin typeface="Azo Sans" panose="02000000000000000000" pitchFamily="2" charset="77"/>
              </a:rPr>
              <a:t>) </a:t>
            </a:r>
            <a:endParaRPr lang="en-GB" sz="2000">
              <a:effectLst/>
              <a:latin typeface="Azo Sans" panose="02000000000000000000" pitchFamily="2" charset="77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200163F-7451-E849-B49D-157615CA5FBE}"/>
              </a:ext>
            </a:extLst>
          </p:cNvPr>
          <p:cNvSpPr/>
          <p:nvPr/>
        </p:nvSpPr>
        <p:spPr>
          <a:xfrm>
            <a:off x="1620664" y="6178298"/>
            <a:ext cx="43992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>
                <a:latin typeface="Azo Sans" panose="02000000000000000000" pitchFamily="2" charset="77"/>
              </a:rPr>
              <a:t>VOLATILE ORGANIC COMPOUNDS </a:t>
            </a:r>
            <a:endParaRPr lang="en-GB" sz="2000">
              <a:effectLst/>
              <a:latin typeface="Azo Sans" panose="02000000000000000000" pitchFamily="2" charset="77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475D292-64DD-574D-ACCB-397A21D73784}"/>
              </a:ext>
            </a:extLst>
          </p:cNvPr>
          <p:cNvSpPr/>
          <p:nvPr/>
        </p:nvSpPr>
        <p:spPr>
          <a:xfrm>
            <a:off x="8821235" y="853131"/>
            <a:ext cx="34031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>
                <a:latin typeface="Azo Sans" panose="02000000000000000000" pitchFamily="2" charset="77"/>
              </a:rPr>
              <a:t>CARBON MONOXIDE (CO) </a:t>
            </a:r>
            <a:endParaRPr lang="en-GB" sz="2000">
              <a:effectLst/>
              <a:latin typeface="Azo Sans" panose="02000000000000000000" pitchFamily="2" charset="77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F6D5F11-335B-9642-8420-53200C134E72}"/>
              </a:ext>
            </a:extLst>
          </p:cNvPr>
          <p:cNvSpPr/>
          <p:nvPr/>
        </p:nvSpPr>
        <p:spPr>
          <a:xfrm>
            <a:off x="458930" y="5239786"/>
            <a:ext cx="31113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>
                <a:latin typeface="Azo Sans" panose="02000000000000000000" pitchFamily="2" charset="77"/>
              </a:rPr>
              <a:t>CARBON DIOXIDE (CO</a:t>
            </a:r>
            <a:r>
              <a:rPr lang="en-GB" sz="1200">
                <a:latin typeface="Azo Sans" panose="02000000000000000000" pitchFamily="2" charset="77"/>
              </a:rPr>
              <a:t>2</a:t>
            </a:r>
            <a:r>
              <a:rPr lang="en-GB" sz="2000">
                <a:latin typeface="Azo Sans" panose="02000000000000000000" pitchFamily="2" charset="77"/>
              </a:rPr>
              <a:t>) </a:t>
            </a:r>
            <a:endParaRPr lang="en-GB" sz="2000">
              <a:effectLst/>
              <a:latin typeface="Azo Sans" panose="02000000000000000000" pitchFamily="2" charset="77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9F5D125-2235-7F4E-B8D1-41037A10176C}"/>
              </a:ext>
            </a:extLst>
          </p:cNvPr>
          <p:cNvSpPr/>
          <p:nvPr/>
        </p:nvSpPr>
        <p:spPr>
          <a:xfrm>
            <a:off x="3790803" y="4195699"/>
            <a:ext cx="13699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>
                <a:latin typeface="Azo Sans" panose="02000000000000000000" pitchFamily="2" charset="77"/>
              </a:rPr>
              <a:t>SEA SALT </a:t>
            </a:r>
            <a:endParaRPr lang="en-GB" sz="2000">
              <a:effectLst/>
              <a:latin typeface="Azo Sans" panose="02000000000000000000" pitchFamily="2" charset="77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9F12442-B2A4-5243-ADE1-A7FC50475444}"/>
              </a:ext>
            </a:extLst>
          </p:cNvPr>
          <p:cNvSpPr/>
          <p:nvPr/>
        </p:nvSpPr>
        <p:spPr>
          <a:xfrm>
            <a:off x="6452498" y="1999895"/>
            <a:ext cx="145264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>
                <a:latin typeface="Azo Sans" panose="02000000000000000000" pitchFamily="2" charset="77"/>
              </a:rPr>
              <a:t>LEAD (</a:t>
            </a:r>
            <a:r>
              <a:rPr lang="en-GB" sz="2000" err="1">
                <a:latin typeface="Azo Sans" panose="02000000000000000000" pitchFamily="2" charset="77"/>
              </a:rPr>
              <a:t>Pb</a:t>
            </a:r>
            <a:r>
              <a:rPr lang="en-GB" sz="2000">
                <a:latin typeface="Azo Sans" panose="02000000000000000000" pitchFamily="2" charset="77"/>
              </a:rPr>
              <a:t>) </a:t>
            </a:r>
            <a:endParaRPr lang="en-GB" sz="2000">
              <a:effectLst/>
              <a:latin typeface="Azo Sans" panose="02000000000000000000" pitchFamily="2" charset="77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36A42D6-D542-1F46-ABA2-CBFA7BF73D02}"/>
              </a:ext>
            </a:extLst>
          </p:cNvPr>
          <p:cNvSpPr/>
          <p:nvPr/>
        </p:nvSpPr>
        <p:spPr>
          <a:xfrm>
            <a:off x="1516528" y="4446832"/>
            <a:ext cx="2053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>
                <a:latin typeface="Azo Sans" panose="02000000000000000000" pitchFamily="2" charset="77"/>
              </a:rPr>
              <a:t>CADMIUM (Cd) </a:t>
            </a:r>
            <a:endParaRPr lang="en-GB" sz="2000">
              <a:effectLst/>
              <a:latin typeface="Azo Sans" panose="02000000000000000000" pitchFamily="2" charset="77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D804A41-AA5D-5A40-8F73-D88381CC31AE}"/>
              </a:ext>
            </a:extLst>
          </p:cNvPr>
          <p:cNvSpPr/>
          <p:nvPr/>
        </p:nvSpPr>
        <p:spPr>
          <a:xfrm>
            <a:off x="7445078" y="3917136"/>
            <a:ext cx="330731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>
                <a:latin typeface="Azo Sans" panose="02000000000000000000" pitchFamily="2" charset="77"/>
              </a:rPr>
              <a:t>SULPHURIC ACID (H</a:t>
            </a:r>
            <a:r>
              <a:rPr lang="en-GB" sz="1200">
                <a:latin typeface="Azo Sans" panose="02000000000000000000" pitchFamily="2" charset="77"/>
              </a:rPr>
              <a:t>2</a:t>
            </a:r>
            <a:r>
              <a:rPr lang="en-GB" sz="2000">
                <a:latin typeface="Azo Sans" panose="02000000000000000000" pitchFamily="2" charset="77"/>
              </a:rPr>
              <a:t>SO</a:t>
            </a:r>
            <a:r>
              <a:rPr lang="en-GB" sz="1200">
                <a:latin typeface="Azo Sans" panose="02000000000000000000" pitchFamily="2" charset="77"/>
              </a:rPr>
              <a:t>4</a:t>
            </a:r>
            <a:r>
              <a:rPr lang="en-GB" sz="2000">
                <a:latin typeface="Azo Sans" panose="02000000000000000000" pitchFamily="2" charset="77"/>
              </a:rPr>
              <a:t>) </a:t>
            </a:r>
            <a:endParaRPr lang="en-GB" sz="2000">
              <a:effectLst/>
              <a:latin typeface="Azo Sans" panose="02000000000000000000" pitchFamily="2" charset="77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4475EB7-8948-0E48-80E7-6731C451115C}"/>
              </a:ext>
            </a:extLst>
          </p:cNvPr>
          <p:cNvSpPr/>
          <p:nvPr/>
        </p:nvSpPr>
        <p:spPr>
          <a:xfrm>
            <a:off x="7178819" y="6102366"/>
            <a:ext cx="26741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>
                <a:latin typeface="Azo Sans" panose="02000000000000000000" pitchFamily="2" charset="77"/>
              </a:rPr>
              <a:t>NITRIC ACID (HNO</a:t>
            </a:r>
            <a:r>
              <a:rPr lang="en-GB" sz="1200">
                <a:latin typeface="Azo Sans" panose="02000000000000000000" pitchFamily="2" charset="77"/>
              </a:rPr>
              <a:t>3</a:t>
            </a:r>
            <a:r>
              <a:rPr lang="en-GB" sz="2000">
                <a:latin typeface="Azo Sans" panose="02000000000000000000" pitchFamily="2" charset="77"/>
              </a:rPr>
              <a:t>) </a:t>
            </a:r>
            <a:endParaRPr lang="en-GB" sz="2000">
              <a:effectLst/>
              <a:latin typeface="Azo Sans" panose="02000000000000000000" pitchFamily="2" charset="77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35628E2-B220-DA46-9887-750177F6B9B0}"/>
              </a:ext>
            </a:extLst>
          </p:cNvPr>
          <p:cNvSpPr/>
          <p:nvPr/>
        </p:nvSpPr>
        <p:spPr>
          <a:xfrm>
            <a:off x="10796194" y="2065061"/>
            <a:ext cx="805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>
                <a:latin typeface="Azo Sans" panose="02000000000000000000" pitchFamily="2" charset="77"/>
              </a:rPr>
              <a:t>SOIL </a:t>
            </a:r>
            <a:endParaRPr lang="en-GB" sz="2000">
              <a:effectLst/>
              <a:latin typeface="Azo Sans" panose="02000000000000000000" pitchFamily="2" charset="77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4E6CE7E-DF2C-5945-A16E-FD20F9EB0439}"/>
              </a:ext>
            </a:extLst>
          </p:cNvPr>
          <p:cNvSpPr/>
          <p:nvPr/>
        </p:nvSpPr>
        <p:spPr>
          <a:xfrm>
            <a:off x="10653766" y="5934880"/>
            <a:ext cx="9040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>
                <a:latin typeface="Azo Sans" panose="02000000000000000000" pitchFamily="2" charset="77"/>
              </a:rPr>
              <a:t>SOOT</a:t>
            </a:r>
            <a:endParaRPr lang="en-GB" sz="2000">
              <a:effectLst/>
              <a:latin typeface="Azo Sans" panose="02000000000000000000" pitchFamily="2" charset="77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B9943FE-00B1-0646-B10B-48DE6B9A95FC}"/>
              </a:ext>
            </a:extLst>
          </p:cNvPr>
          <p:cNvSpPr/>
          <p:nvPr/>
        </p:nvSpPr>
        <p:spPr>
          <a:xfrm>
            <a:off x="3820304" y="2887641"/>
            <a:ext cx="417934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800" b="1">
                <a:solidFill>
                  <a:srgbClr val="FF9300"/>
                </a:solidFill>
                <a:latin typeface="Azo Sans" panose="02000000000000000000" pitchFamily="2" charset="77"/>
              </a:rPr>
              <a:t>Air pollutants</a:t>
            </a:r>
          </a:p>
        </p:txBody>
      </p:sp>
    </p:spTree>
    <p:extLst>
      <p:ext uri="{BB962C8B-B14F-4D97-AF65-F5344CB8AC3E}">
        <p14:creationId xmlns:p14="http://schemas.microsoft.com/office/powerpoint/2010/main" val="324130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25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75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25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75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25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75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25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75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125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75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6D4B74D-5641-4F4C-B48B-CF0B074F404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06"/>
          <a:stretch/>
        </p:blipFill>
        <p:spPr>
          <a:xfrm rot="5400000">
            <a:off x="-311466" y="311466"/>
            <a:ext cx="6858000" cy="623506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4EE0037-1984-3946-8963-F38382557E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8132" y="-88496"/>
            <a:ext cx="1485315" cy="703499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1EDE5852-3879-C440-9E7E-EFE2AEDFAD0F}"/>
              </a:ext>
            </a:extLst>
          </p:cNvPr>
          <p:cNvSpPr txBox="1"/>
          <p:nvPr/>
        </p:nvSpPr>
        <p:spPr>
          <a:xfrm>
            <a:off x="6700617" y="2239856"/>
            <a:ext cx="486742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>
                <a:latin typeface="Azo Sans" panose="02000000000000000000" pitchFamily="2" charset="77"/>
              </a:rPr>
              <a:t>Jane explores how people come into contact with air pollutants and how these are absorbed by the human body.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C6EB78-4B81-AA43-8D2D-30350B56F5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636" y="617485"/>
            <a:ext cx="5491383" cy="1062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980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A205439E-7CF9-884F-80AA-D09816197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051" y="2766218"/>
            <a:ext cx="10515600" cy="1325563"/>
          </a:xfrm>
        </p:spPr>
        <p:txBody>
          <a:bodyPr>
            <a:normAutofit/>
          </a:bodyPr>
          <a:lstStyle/>
          <a:p>
            <a:r>
              <a:rPr lang="en-GB" b="1">
                <a:solidFill>
                  <a:srgbClr val="F9971C"/>
                </a:solidFill>
                <a:latin typeface="Azo Sans" panose="02000000000000000000" pitchFamily="2" charset="77"/>
              </a:rPr>
              <a:t>How to classify </a:t>
            </a:r>
            <a:r>
              <a:rPr lang="en-GB" b="1">
                <a:latin typeface="Azo Sans" panose="02000000000000000000" pitchFamily="2" charset="77"/>
              </a:rPr>
              <a:t>air pollutants ? </a:t>
            </a:r>
            <a:endParaRPr lang="en-GB" b="1">
              <a:solidFill>
                <a:srgbClr val="F9971C"/>
              </a:solidFill>
              <a:latin typeface="Azo Sans" panose="02000000000000000000" pitchFamily="2" charset="77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C80B2D9-74EE-F74F-9C17-4DC8A7008B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5664" y="0"/>
            <a:ext cx="15563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3337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6E349C3E-0B61-F84A-A71F-90E540A85642}"/>
              </a:ext>
            </a:extLst>
          </p:cNvPr>
          <p:cNvSpPr/>
          <p:nvPr/>
        </p:nvSpPr>
        <p:spPr>
          <a:xfrm>
            <a:off x="3091543" y="2307771"/>
            <a:ext cx="500743" cy="50074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B7BFFB4-91E2-4F46-A7D4-3B90C6D89B68}"/>
              </a:ext>
            </a:extLst>
          </p:cNvPr>
          <p:cNvSpPr/>
          <p:nvPr/>
        </p:nvSpPr>
        <p:spPr>
          <a:xfrm>
            <a:off x="9595918" y="4211012"/>
            <a:ext cx="500743" cy="50074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C2C8A1A-704D-0C43-9C43-3C0620671723}"/>
              </a:ext>
            </a:extLst>
          </p:cNvPr>
          <p:cNvSpPr/>
          <p:nvPr/>
        </p:nvSpPr>
        <p:spPr>
          <a:xfrm>
            <a:off x="9111343" y="674914"/>
            <a:ext cx="500743" cy="50074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52C5B16-C42B-644B-8D37-77B441E80305}"/>
              </a:ext>
            </a:extLst>
          </p:cNvPr>
          <p:cNvSpPr/>
          <p:nvPr/>
        </p:nvSpPr>
        <p:spPr>
          <a:xfrm>
            <a:off x="3211286" y="5791200"/>
            <a:ext cx="500743" cy="50074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F0066B2-6137-C341-B352-FE54F714B4F7}"/>
              </a:ext>
            </a:extLst>
          </p:cNvPr>
          <p:cNvSpPr/>
          <p:nvPr/>
        </p:nvSpPr>
        <p:spPr>
          <a:xfrm>
            <a:off x="9557658" y="5704114"/>
            <a:ext cx="500743" cy="50074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F9AD2FE-989D-8344-8C00-65D8C38855C1}"/>
              </a:ext>
            </a:extLst>
          </p:cNvPr>
          <p:cNvSpPr/>
          <p:nvPr/>
        </p:nvSpPr>
        <p:spPr>
          <a:xfrm>
            <a:off x="4876800" y="1404257"/>
            <a:ext cx="500743" cy="5007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61C0EAA-B28D-BD4B-92F7-A608DF030681}"/>
              </a:ext>
            </a:extLst>
          </p:cNvPr>
          <p:cNvSpPr/>
          <p:nvPr/>
        </p:nvSpPr>
        <p:spPr>
          <a:xfrm>
            <a:off x="3951515" y="4550228"/>
            <a:ext cx="500743" cy="5007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82CF83D-08BF-D24D-BAFF-D784692AB5E4}"/>
              </a:ext>
            </a:extLst>
          </p:cNvPr>
          <p:cNvSpPr/>
          <p:nvPr/>
        </p:nvSpPr>
        <p:spPr>
          <a:xfrm>
            <a:off x="8719457" y="4659086"/>
            <a:ext cx="500743" cy="5007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A73EB5C-B0FF-C143-A709-976472F3CD88}"/>
              </a:ext>
            </a:extLst>
          </p:cNvPr>
          <p:cNvSpPr/>
          <p:nvPr/>
        </p:nvSpPr>
        <p:spPr>
          <a:xfrm>
            <a:off x="9688606" y="1175657"/>
            <a:ext cx="500743" cy="5007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1FC1B27-92FA-0B43-BD7B-29D01EF38AAB}"/>
              </a:ext>
            </a:extLst>
          </p:cNvPr>
          <p:cNvSpPr/>
          <p:nvPr/>
        </p:nvSpPr>
        <p:spPr>
          <a:xfrm>
            <a:off x="2188029" y="674914"/>
            <a:ext cx="500743" cy="5007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3BD0160-9A27-4D4F-A63D-4A6DD526F93D}"/>
              </a:ext>
            </a:extLst>
          </p:cNvPr>
          <p:cNvSpPr/>
          <p:nvPr/>
        </p:nvSpPr>
        <p:spPr>
          <a:xfrm>
            <a:off x="4284089" y="2307770"/>
            <a:ext cx="500743" cy="500743"/>
          </a:xfrm>
          <a:prstGeom prst="ellipse">
            <a:avLst/>
          </a:prstGeom>
          <a:solidFill>
            <a:srgbClr val="257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D080B7FB-6EE8-5249-BDBF-6B75DB5FD646}"/>
              </a:ext>
            </a:extLst>
          </p:cNvPr>
          <p:cNvSpPr/>
          <p:nvPr/>
        </p:nvSpPr>
        <p:spPr>
          <a:xfrm>
            <a:off x="2620817" y="4408714"/>
            <a:ext cx="500743" cy="500743"/>
          </a:xfrm>
          <a:prstGeom prst="ellipse">
            <a:avLst/>
          </a:prstGeom>
          <a:solidFill>
            <a:srgbClr val="257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BBC2C153-19BC-B343-82AD-73FB16ED90F1}"/>
              </a:ext>
            </a:extLst>
          </p:cNvPr>
          <p:cNvSpPr/>
          <p:nvPr/>
        </p:nvSpPr>
        <p:spPr>
          <a:xfrm>
            <a:off x="7823189" y="5998030"/>
            <a:ext cx="500743" cy="500743"/>
          </a:xfrm>
          <a:prstGeom prst="ellipse">
            <a:avLst/>
          </a:prstGeom>
          <a:solidFill>
            <a:srgbClr val="257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4560D11-F9B6-5445-87A6-71979A0C8AB4}"/>
              </a:ext>
            </a:extLst>
          </p:cNvPr>
          <p:cNvSpPr/>
          <p:nvPr/>
        </p:nvSpPr>
        <p:spPr>
          <a:xfrm>
            <a:off x="840155" y="1807027"/>
            <a:ext cx="500743" cy="500743"/>
          </a:xfrm>
          <a:prstGeom prst="ellipse">
            <a:avLst/>
          </a:prstGeom>
          <a:solidFill>
            <a:srgbClr val="257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3388FA6-EC3B-1440-A6E1-F44B86EC24B1}"/>
              </a:ext>
            </a:extLst>
          </p:cNvPr>
          <p:cNvSpPr/>
          <p:nvPr/>
        </p:nvSpPr>
        <p:spPr>
          <a:xfrm>
            <a:off x="8691842" y="2480101"/>
            <a:ext cx="495301" cy="511628"/>
          </a:xfrm>
          <a:prstGeom prst="rect">
            <a:avLst/>
          </a:prstGeom>
          <a:solidFill>
            <a:srgbClr val="257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A224A67-0F14-4B4F-BE70-8C681BE8C174}"/>
              </a:ext>
            </a:extLst>
          </p:cNvPr>
          <p:cNvSpPr/>
          <p:nvPr/>
        </p:nvSpPr>
        <p:spPr>
          <a:xfrm>
            <a:off x="4876800" y="3913416"/>
            <a:ext cx="495301" cy="511628"/>
          </a:xfrm>
          <a:prstGeom prst="rect">
            <a:avLst/>
          </a:prstGeom>
          <a:solidFill>
            <a:srgbClr val="257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03E8211-DB73-E14B-9E86-EBF793175009}"/>
              </a:ext>
            </a:extLst>
          </p:cNvPr>
          <p:cNvSpPr/>
          <p:nvPr/>
        </p:nvSpPr>
        <p:spPr>
          <a:xfrm>
            <a:off x="9669555" y="3385457"/>
            <a:ext cx="495301" cy="511628"/>
          </a:xfrm>
          <a:prstGeom prst="rect">
            <a:avLst/>
          </a:prstGeom>
          <a:solidFill>
            <a:srgbClr val="257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9CC3DCA-355C-794E-B2C8-200FD193A00D}"/>
              </a:ext>
            </a:extLst>
          </p:cNvPr>
          <p:cNvSpPr/>
          <p:nvPr/>
        </p:nvSpPr>
        <p:spPr>
          <a:xfrm>
            <a:off x="7497375" y="533400"/>
            <a:ext cx="495301" cy="511628"/>
          </a:xfrm>
          <a:prstGeom prst="rect">
            <a:avLst/>
          </a:prstGeom>
          <a:solidFill>
            <a:srgbClr val="257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8A09226-48EF-354F-A6A2-7419A8916BA4}"/>
              </a:ext>
            </a:extLst>
          </p:cNvPr>
          <p:cNvSpPr/>
          <p:nvPr/>
        </p:nvSpPr>
        <p:spPr>
          <a:xfrm>
            <a:off x="7731257" y="2177143"/>
            <a:ext cx="495301" cy="51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6E307CD-DED3-1242-A7FD-055FDE8AD376}"/>
              </a:ext>
            </a:extLst>
          </p:cNvPr>
          <p:cNvSpPr/>
          <p:nvPr/>
        </p:nvSpPr>
        <p:spPr>
          <a:xfrm>
            <a:off x="2215163" y="3173186"/>
            <a:ext cx="495301" cy="51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604AACC-E47E-EF44-AC69-AF6D31437411}"/>
              </a:ext>
            </a:extLst>
          </p:cNvPr>
          <p:cNvSpPr/>
          <p:nvPr/>
        </p:nvSpPr>
        <p:spPr>
          <a:xfrm>
            <a:off x="5026721" y="5584371"/>
            <a:ext cx="495301" cy="51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B038573-5A79-0146-A797-EF0A64DFCED4}"/>
              </a:ext>
            </a:extLst>
          </p:cNvPr>
          <p:cNvSpPr/>
          <p:nvPr/>
        </p:nvSpPr>
        <p:spPr>
          <a:xfrm>
            <a:off x="7795030" y="3946993"/>
            <a:ext cx="495301" cy="511628"/>
          </a:xfrm>
          <a:prstGeom prst="rect">
            <a:avLst/>
          </a:prstGeom>
          <a:solidFill>
            <a:srgbClr val="C8C7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F84AF51-7A10-2D4C-8546-069875C228B2}"/>
              </a:ext>
            </a:extLst>
          </p:cNvPr>
          <p:cNvSpPr/>
          <p:nvPr/>
        </p:nvSpPr>
        <p:spPr>
          <a:xfrm>
            <a:off x="5777592" y="4648201"/>
            <a:ext cx="495301" cy="511628"/>
          </a:xfrm>
          <a:prstGeom prst="rect">
            <a:avLst/>
          </a:prstGeom>
          <a:solidFill>
            <a:srgbClr val="C8C7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5E9A07F-74E5-C342-B1D5-706E0EFA19EB}"/>
              </a:ext>
            </a:extLst>
          </p:cNvPr>
          <p:cNvSpPr/>
          <p:nvPr/>
        </p:nvSpPr>
        <p:spPr>
          <a:xfrm>
            <a:off x="10214003" y="2432957"/>
            <a:ext cx="495301" cy="511628"/>
          </a:xfrm>
          <a:prstGeom prst="rect">
            <a:avLst/>
          </a:prstGeom>
          <a:solidFill>
            <a:srgbClr val="C8C7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riangle 5">
            <a:extLst>
              <a:ext uri="{FF2B5EF4-FFF2-40B4-BE49-F238E27FC236}">
                <a16:creationId xmlns:a16="http://schemas.microsoft.com/office/drawing/2014/main" id="{C5153195-D60D-9A41-ADC0-90ED5D094424}"/>
              </a:ext>
            </a:extLst>
          </p:cNvPr>
          <p:cNvSpPr/>
          <p:nvPr/>
        </p:nvSpPr>
        <p:spPr>
          <a:xfrm>
            <a:off x="6090556" y="1426028"/>
            <a:ext cx="522676" cy="478972"/>
          </a:xfrm>
          <a:prstGeom prst="triangle">
            <a:avLst/>
          </a:prstGeom>
          <a:solidFill>
            <a:srgbClr val="DC5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riangle 32">
            <a:extLst>
              <a:ext uri="{FF2B5EF4-FFF2-40B4-BE49-F238E27FC236}">
                <a16:creationId xmlns:a16="http://schemas.microsoft.com/office/drawing/2014/main" id="{F9DF2588-5573-6A42-8362-A8583A8604A3}"/>
              </a:ext>
            </a:extLst>
          </p:cNvPr>
          <p:cNvSpPr/>
          <p:nvPr/>
        </p:nvSpPr>
        <p:spPr>
          <a:xfrm>
            <a:off x="3364007" y="696685"/>
            <a:ext cx="522676" cy="478972"/>
          </a:xfrm>
          <a:prstGeom prst="triangle">
            <a:avLst/>
          </a:prstGeom>
          <a:solidFill>
            <a:srgbClr val="DC5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Triangle 33">
            <a:extLst>
              <a:ext uri="{FF2B5EF4-FFF2-40B4-BE49-F238E27FC236}">
                <a16:creationId xmlns:a16="http://schemas.microsoft.com/office/drawing/2014/main" id="{90B80E9A-8C06-BA44-8D5B-9EA03F2889A0}"/>
              </a:ext>
            </a:extLst>
          </p:cNvPr>
          <p:cNvSpPr/>
          <p:nvPr/>
        </p:nvSpPr>
        <p:spPr>
          <a:xfrm>
            <a:off x="979633" y="5159829"/>
            <a:ext cx="522676" cy="478972"/>
          </a:xfrm>
          <a:prstGeom prst="triangle">
            <a:avLst/>
          </a:prstGeom>
          <a:solidFill>
            <a:srgbClr val="DC5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Triangle 34">
            <a:extLst>
              <a:ext uri="{FF2B5EF4-FFF2-40B4-BE49-F238E27FC236}">
                <a16:creationId xmlns:a16="http://schemas.microsoft.com/office/drawing/2014/main" id="{3C76419D-694F-FA49-81F4-443DBE85F08C}"/>
              </a:ext>
            </a:extLst>
          </p:cNvPr>
          <p:cNvSpPr/>
          <p:nvPr/>
        </p:nvSpPr>
        <p:spPr>
          <a:xfrm>
            <a:off x="802339" y="2841170"/>
            <a:ext cx="522676" cy="478972"/>
          </a:xfrm>
          <a:prstGeom prst="triangle">
            <a:avLst/>
          </a:prstGeom>
          <a:solidFill>
            <a:srgbClr val="DC5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Triangle 35">
            <a:extLst>
              <a:ext uri="{FF2B5EF4-FFF2-40B4-BE49-F238E27FC236}">
                <a16:creationId xmlns:a16="http://schemas.microsoft.com/office/drawing/2014/main" id="{5BAE29FD-4809-BC46-8570-E4C92101E256}"/>
              </a:ext>
            </a:extLst>
          </p:cNvPr>
          <p:cNvSpPr/>
          <p:nvPr/>
        </p:nvSpPr>
        <p:spPr>
          <a:xfrm>
            <a:off x="7035133" y="5105399"/>
            <a:ext cx="522676" cy="478972"/>
          </a:xfrm>
          <a:prstGeom prst="triangle">
            <a:avLst/>
          </a:prstGeom>
          <a:solidFill>
            <a:srgbClr val="DC5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Triangle 36">
            <a:extLst>
              <a:ext uri="{FF2B5EF4-FFF2-40B4-BE49-F238E27FC236}">
                <a16:creationId xmlns:a16="http://schemas.microsoft.com/office/drawing/2014/main" id="{1B63084E-FA26-2D4C-A9CB-BEDCE46AD324}"/>
              </a:ext>
            </a:extLst>
          </p:cNvPr>
          <p:cNvSpPr/>
          <p:nvPr/>
        </p:nvSpPr>
        <p:spPr>
          <a:xfrm>
            <a:off x="5219861" y="380999"/>
            <a:ext cx="522676" cy="478972"/>
          </a:xfrm>
          <a:prstGeom prst="triangle">
            <a:avLst/>
          </a:prstGeom>
          <a:solidFill>
            <a:srgbClr val="DC5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EF5CBB9D-0583-E14D-9BE1-3B3FE23DBE23}"/>
              </a:ext>
            </a:extLst>
          </p:cNvPr>
          <p:cNvSpPr/>
          <p:nvPr/>
        </p:nvSpPr>
        <p:spPr>
          <a:xfrm>
            <a:off x="4006326" y="3013502"/>
            <a:ext cx="417934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800" b="1">
                <a:latin typeface="Azo Sans" panose="02000000000000000000" pitchFamily="2" charset="77"/>
              </a:rPr>
              <a:t>Air pollutants</a:t>
            </a:r>
          </a:p>
        </p:txBody>
      </p:sp>
      <p:sp>
        <p:nvSpPr>
          <p:cNvPr id="41" name="Regular Pentagon 40">
            <a:extLst>
              <a:ext uri="{FF2B5EF4-FFF2-40B4-BE49-F238E27FC236}">
                <a16:creationId xmlns:a16="http://schemas.microsoft.com/office/drawing/2014/main" id="{D8B73763-A097-4149-86BE-F925EB66C2C6}"/>
              </a:ext>
            </a:extLst>
          </p:cNvPr>
          <p:cNvSpPr/>
          <p:nvPr/>
        </p:nvSpPr>
        <p:spPr>
          <a:xfrm>
            <a:off x="329071" y="1101801"/>
            <a:ext cx="525780" cy="500743"/>
          </a:xfrm>
          <a:prstGeom prst="pentagon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gular Pentagon 41">
            <a:extLst>
              <a:ext uri="{FF2B5EF4-FFF2-40B4-BE49-F238E27FC236}">
                <a16:creationId xmlns:a16="http://schemas.microsoft.com/office/drawing/2014/main" id="{4164907D-2848-2C45-BCC3-05C6D5E8C085}"/>
              </a:ext>
            </a:extLst>
          </p:cNvPr>
          <p:cNvSpPr/>
          <p:nvPr/>
        </p:nvSpPr>
        <p:spPr>
          <a:xfrm>
            <a:off x="6613232" y="110696"/>
            <a:ext cx="525780" cy="500743"/>
          </a:xfrm>
          <a:prstGeom prst="pentagon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Regular Pentagon 42">
            <a:extLst>
              <a:ext uri="{FF2B5EF4-FFF2-40B4-BE49-F238E27FC236}">
                <a16:creationId xmlns:a16="http://schemas.microsoft.com/office/drawing/2014/main" id="{D928552A-4145-A441-A953-6B1155758AA2}"/>
              </a:ext>
            </a:extLst>
          </p:cNvPr>
          <p:cNvSpPr/>
          <p:nvPr/>
        </p:nvSpPr>
        <p:spPr>
          <a:xfrm>
            <a:off x="6444585" y="3995978"/>
            <a:ext cx="525780" cy="500743"/>
          </a:xfrm>
          <a:prstGeom prst="pentagon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Regular Pentagon 43">
            <a:extLst>
              <a:ext uri="{FF2B5EF4-FFF2-40B4-BE49-F238E27FC236}">
                <a16:creationId xmlns:a16="http://schemas.microsoft.com/office/drawing/2014/main" id="{FEFCB07A-C463-584E-B74F-A9BF32FE3B8C}"/>
              </a:ext>
            </a:extLst>
          </p:cNvPr>
          <p:cNvSpPr/>
          <p:nvPr/>
        </p:nvSpPr>
        <p:spPr>
          <a:xfrm>
            <a:off x="1587905" y="5846968"/>
            <a:ext cx="525780" cy="500743"/>
          </a:xfrm>
          <a:prstGeom prst="pentagon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Regular Pentagon 44">
            <a:extLst>
              <a:ext uri="{FF2B5EF4-FFF2-40B4-BE49-F238E27FC236}">
                <a16:creationId xmlns:a16="http://schemas.microsoft.com/office/drawing/2014/main" id="{3AA7F150-48B4-A542-8A8D-82BB25FA90CB}"/>
              </a:ext>
            </a:extLst>
          </p:cNvPr>
          <p:cNvSpPr/>
          <p:nvPr/>
        </p:nvSpPr>
        <p:spPr>
          <a:xfrm>
            <a:off x="591961" y="283028"/>
            <a:ext cx="525780" cy="500743"/>
          </a:xfrm>
          <a:prstGeom prst="pentagon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Regular Pentagon 45">
            <a:extLst>
              <a:ext uri="{FF2B5EF4-FFF2-40B4-BE49-F238E27FC236}">
                <a16:creationId xmlns:a16="http://schemas.microsoft.com/office/drawing/2014/main" id="{6790AB49-934B-9447-BE53-DF6FA90A8363}"/>
              </a:ext>
            </a:extLst>
          </p:cNvPr>
          <p:cNvSpPr/>
          <p:nvPr/>
        </p:nvSpPr>
        <p:spPr>
          <a:xfrm>
            <a:off x="1806182" y="1905000"/>
            <a:ext cx="525780" cy="500743"/>
          </a:xfrm>
          <a:prstGeom prst="pentagon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Regular Pentagon 46">
            <a:extLst>
              <a:ext uri="{FF2B5EF4-FFF2-40B4-BE49-F238E27FC236}">
                <a16:creationId xmlns:a16="http://schemas.microsoft.com/office/drawing/2014/main" id="{C92C6AE6-0AB3-B741-99C9-020A1A343CD8}"/>
              </a:ext>
            </a:extLst>
          </p:cNvPr>
          <p:cNvSpPr/>
          <p:nvPr/>
        </p:nvSpPr>
        <p:spPr>
          <a:xfrm>
            <a:off x="1325015" y="3952435"/>
            <a:ext cx="525780" cy="500743"/>
          </a:xfrm>
          <a:prstGeom prst="pentagon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Regular Pentagon 47">
            <a:extLst>
              <a:ext uri="{FF2B5EF4-FFF2-40B4-BE49-F238E27FC236}">
                <a16:creationId xmlns:a16="http://schemas.microsoft.com/office/drawing/2014/main" id="{76DE7584-1B48-404C-8135-D8417C8B7E33}"/>
              </a:ext>
            </a:extLst>
          </p:cNvPr>
          <p:cNvSpPr/>
          <p:nvPr/>
        </p:nvSpPr>
        <p:spPr>
          <a:xfrm>
            <a:off x="5398882" y="2177142"/>
            <a:ext cx="525780" cy="500743"/>
          </a:xfrm>
          <a:prstGeom prst="pentagon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89B543C8-163C-D843-8C00-AD59D55BF9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5664" y="0"/>
            <a:ext cx="15563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2506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1C80B2D9-74EE-F74F-9C17-4DC8A7008B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5664" y="0"/>
            <a:ext cx="1556336" cy="6858000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6E349C3E-0B61-F84A-A71F-90E540A85642}"/>
              </a:ext>
            </a:extLst>
          </p:cNvPr>
          <p:cNvSpPr/>
          <p:nvPr/>
        </p:nvSpPr>
        <p:spPr>
          <a:xfrm>
            <a:off x="8651902" y="5660572"/>
            <a:ext cx="500743" cy="50074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B7BFFB4-91E2-4F46-A7D4-3B90C6D89B68}"/>
              </a:ext>
            </a:extLst>
          </p:cNvPr>
          <p:cNvSpPr/>
          <p:nvPr/>
        </p:nvSpPr>
        <p:spPr>
          <a:xfrm>
            <a:off x="9718863" y="4865913"/>
            <a:ext cx="500743" cy="50074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C2C8A1A-704D-0C43-9C43-3C0620671723}"/>
              </a:ext>
            </a:extLst>
          </p:cNvPr>
          <p:cNvSpPr/>
          <p:nvPr/>
        </p:nvSpPr>
        <p:spPr>
          <a:xfrm>
            <a:off x="9024579" y="4909457"/>
            <a:ext cx="500743" cy="50074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52C5B16-C42B-644B-8D37-77B441E80305}"/>
              </a:ext>
            </a:extLst>
          </p:cNvPr>
          <p:cNvSpPr/>
          <p:nvPr/>
        </p:nvSpPr>
        <p:spPr>
          <a:xfrm>
            <a:off x="9468491" y="4239985"/>
            <a:ext cx="500743" cy="50074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F0066B2-6137-C341-B352-FE54F714B4F7}"/>
              </a:ext>
            </a:extLst>
          </p:cNvPr>
          <p:cNvSpPr/>
          <p:nvPr/>
        </p:nvSpPr>
        <p:spPr>
          <a:xfrm>
            <a:off x="9557658" y="5704114"/>
            <a:ext cx="500743" cy="50074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F9AD2FE-989D-8344-8C00-65D8C38855C1}"/>
              </a:ext>
            </a:extLst>
          </p:cNvPr>
          <p:cNvSpPr/>
          <p:nvPr/>
        </p:nvSpPr>
        <p:spPr>
          <a:xfrm>
            <a:off x="4896350" y="1066797"/>
            <a:ext cx="500743" cy="5007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61C0EAA-B28D-BD4B-92F7-A608DF030681}"/>
              </a:ext>
            </a:extLst>
          </p:cNvPr>
          <p:cNvSpPr/>
          <p:nvPr/>
        </p:nvSpPr>
        <p:spPr>
          <a:xfrm>
            <a:off x="4881306" y="576937"/>
            <a:ext cx="500743" cy="5007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82CF83D-08BF-D24D-BAFF-D784692AB5E4}"/>
              </a:ext>
            </a:extLst>
          </p:cNvPr>
          <p:cNvSpPr/>
          <p:nvPr/>
        </p:nvSpPr>
        <p:spPr>
          <a:xfrm>
            <a:off x="5562725" y="1035942"/>
            <a:ext cx="500743" cy="5007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A73EB5C-B0FF-C143-A709-976472F3CD88}"/>
              </a:ext>
            </a:extLst>
          </p:cNvPr>
          <p:cNvSpPr/>
          <p:nvPr/>
        </p:nvSpPr>
        <p:spPr>
          <a:xfrm>
            <a:off x="5974356" y="587828"/>
            <a:ext cx="500743" cy="5007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1FC1B27-92FA-0B43-BD7B-29D01EF38AAB}"/>
              </a:ext>
            </a:extLst>
          </p:cNvPr>
          <p:cNvSpPr/>
          <p:nvPr/>
        </p:nvSpPr>
        <p:spPr>
          <a:xfrm>
            <a:off x="5375080" y="473525"/>
            <a:ext cx="500743" cy="5007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3BD0160-9A27-4D4F-A63D-4A6DD526F93D}"/>
              </a:ext>
            </a:extLst>
          </p:cNvPr>
          <p:cNvSpPr/>
          <p:nvPr/>
        </p:nvSpPr>
        <p:spPr>
          <a:xfrm>
            <a:off x="805902" y="5437412"/>
            <a:ext cx="500743" cy="500743"/>
          </a:xfrm>
          <a:prstGeom prst="ellipse">
            <a:avLst/>
          </a:prstGeom>
          <a:solidFill>
            <a:srgbClr val="257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D080B7FB-6EE8-5249-BDBF-6B75DB5FD646}"/>
              </a:ext>
            </a:extLst>
          </p:cNvPr>
          <p:cNvSpPr/>
          <p:nvPr/>
        </p:nvSpPr>
        <p:spPr>
          <a:xfrm>
            <a:off x="1599120" y="5682341"/>
            <a:ext cx="500743" cy="500743"/>
          </a:xfrm>
          <a:prstGeom prst="ellipse">
            <a:avLst/>
          </a:prstGeom>
          <a:solidFill>
            <a:srgbClr val="257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BBC2C153-19BC-B343-82AD-73FB16ED90F1}"/>
              </a:ext>
            </a:extLst>
          </p:cNvPr>
          <p:cNvSpPr/>
          <p:nvPr/>
        </p:nvSpPr>
        <p:spPr>
          <a:xfrm>
            <a:off x="1019893" y="5954485"/>
            <a:ext cx="500743" cy="500743"/>
          </a:xfrm>
          <a:prstGeom prst="ellipse">
            <a:avLst/>
          </a:prstGeom>
          <a:solidFill>
            <a:srgbClr val="257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4560D11-F9B6-5445-87A6-71979A0C8AB4}"/>
              </a:ext>
            </a:extLst>
          </p:cNvPr>
          <p:cNvSpPr/>
          <p:nvPr/>
        </p:nvSpPr>
        <p:spPr>
          <a:xfrm>
            <a:off x="1442318" y="5105398"/>
            <a:ext cx="500743" cy="500743"/>
          </a:xfrm>
          <a:prstGeom prst="ellipse">
            <a:avLst/>
          </a:prstGeom>
          <a:solidFill>
            <a:srgbClr val="257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3388FA6-EC3B-1440-A6E1-F44B86EC24B1}"/>
              </a:ext>
            </a:extLst>
          </p:cNvPr>
          <p:cNvSpPr/>
          <p:nvPr/>
        </p:nvSpPr>
        <p:spPr>
          <a:xfrm>
            <a:off x="8554650" y="604156"/>
            <a:ext cx="495301" cy="511628"/>
          </a:xfrm>
          <a:prstGeom prst="rect">
            <a:avLst/>
          </a:prstGeom>
          <a:solidFill>
            <a:srgbClr val="257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A224A67-0F14-4B4F-BE70-8C681BE8C174}"/>
              </a:ext>
            </a:extLst>
          </p:cNvPr>
          <p:cNvSpPr/>
          <p:nvPr/>
        </p:nvSpPr>
        <p:spPr>
          <a:xfrm>
            <a:off x="9357471" y="794655"/>
            <a:ext cx="495301" cy="511628"/>
          </a:xfrm>
          <a:prstGeom prst="rect">
            <a:avLst/>
          </a:prstGeom>
          <a:solidFill>
            <a:srgbClr val="257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03E8211-DB73-E14B-9E86-EBF793175009}"/>
              </a:ext>
            </a:extLst>
          </p:cNvPr>
          <p:cNvSpPr/>
          <p:nvPr/>
        </p:nvSpPr>
        <p:spPr>
          <a:xfrm>
            <a:off x="8916183" y="1367959"/>
            <a:ext cx="495301" cy="511628"/>
          </a:xfrm>
          <a:prstGeom prst="rect">
            <a:avLst/>
          </a:prstGeom>
          <a:solidFill>
            <a:srgbClr val="257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9CC3DCA-355C-794E-B2C8-200FD193A00D}"/>
              </a:ext>
            </a:extLst>
          </p:cNvPr>
          <p:cNvSpPr/>
          <p:nvPr/>
        </p:nvSpPr>
        <p:spPr>
          <a:xfrm>
            <a:off x="8079278" y="1226440"/>
            <a:ext cx="495301" cy="511628"/>
          </a:xfrm>
          <a:prstGeom prst="rect">
            <a:avLst/>
          </a:prstGeom>
          <a:solidFill>
            <a:srgbClr val="257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8A09226-48EF-354F-A6A2-7419A8916BA4}"/>
              </a:ext>
            </a:extLst>
          </p:cNvPr>
          <p:cNvSpPr/>
          <p:nvPr/>
        </p:nvSpPr>
        <p:spPr>
          <a:xfrm>
            <a:off x="1240951" y="3840815"/>
            <a:ext cx="495301" cy="51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6E307CD-DED3-1242-A7FD-055FDE8AD376}"/>
              </a:ext>
            </a:extLst>
          </p:cNvPr>
          <p:cNvSpPr/>
          <p:nvPr/>
        </p:nvSpPr>
        <p:spPr>
          <a:xfrm>
            <a:off x="1738491" y="3263873"/>
            <a:ext cx="495301" cy="51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604AACC-E47E-EF44-AC69-AF6D31437411}"/>
              </a:ext>
            </a:extLst>
          </p:cNvPr>
          <p:cNvSpPr/>
          <p:nvPr/>
        </p:nvSpPr>
        <p:spPr>
          <a:xfrm>
            <a:off x="1952163" y="3976888"/>
            <a:ext cx="495301" cy="5116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B038573-5A79-0146-A797-EF0A64DFCED4}"/>
              </a:ext>
            </a:extLst>
          </p:cNvPr>
          <p:cNvSpPr/>
          <p:nvPr/>
        </p:nvSpPr>
        <p:spPr>
          <a:xfrm>
            <a:off x="4084303" y="5606141"/>
            <a:ext cx="495301" cy="511628"/>
          </a:xfrm>
          <a:prstGeom prst="rect">
            <a:avLst/>
          </a:prstGeom>
          <a:solidFill>
            <a:srgbClr val="C8C7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F84AF51-7A10-2D4C-8546-069875C228B2}"/>
              </a:ext>
            </a:extLst>
          </p:cNvPr>
          <p:cNvSpPr/>
          <p:nvPr/>
        </p:nvSpPr>
        <p:spPr>
          <a:xfrm>
            <a:off x="4403392" y="5040084"/>
            <a:ext cx="495301" cy="511628"/>
          </a:xfrm>
          <a:prstGeom prst="rect">
            <a:avLst/>
          </a:prstGeom>
          <a:solidFill>
            <a:srgbClr val="C8C7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5E9A07F-74E5-C342-B1D5-706E0EFA19EB}"/>
              </a:ext>
            </a:extLst>
          </p:cNvPr>
          <p:cNvSpPr/>
          <p:nvPr/>
        </p:nvSpPr>
        <p:spPr>
          <a:xfrm>
            <a:off x="4919784" y="5682341"/>
            <a:ext cx="495301" cy="511628"/>
          </a:xfrm>
          <a:prstGeom prst="rect">
            <a:avLst/>
          </a:prstGeom>
          <a:solidFill>
            <a:srgbClr val="C8C7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riangle 5">
            <a:extLst>
              <a:ext uri="{FF2B5EF4-FFF2-40B4-BE49-F238E27FC236}">
                <a16:creationId xmlns:a16="http://schemas.microsoft.com/office/drawing/2014/main" id="{C5153195-D60D-9A41-ADC0-90ED5D094424}"/>
              </a:ext>
            </a:extLst>
          </p:cNvPr>
          <p:cNvSpPr/>
          <p:nvPr/>
        </p:nvSpPr>
        <p:spPr>
          <a:xfrm>
            <a:off x="1564101" y="1311727"/>
            <a:ext cx="522676" cy="478972"/>
          </a:xfrm>
          <a:prstGeom prst="triangle">
            <a:avLst/>
          </a:prstGeom>
          <a:solidFill>
            <a:srgbClr val="DC5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riangle 32">
            <a:extLst>
              <a:ext uri="{FF2B5EF4-FFF2-40B4-BE49-F238E27FC236}">
                <a16:creationId xmlns:a16="http://schemas.microsoft.com/office/drawing/2014/main" id="{F9DF2588-5573-6A42-8362-A8583A8604A3}"/>
              </a:ext>
            </a:extLst>
          </p:cNvPr>
          <p:cNvSpPr/>
          <p:nvPr/>
        </p:nvSpPr>
        <p:spPr>
          <a:xfrm>
            <a:off x="1023736" y="908955"/>
            <a:ext cx="522676" cy="478972"/>
          </a:xfrm>
          <a:prstGeom prst="triangle">
            <a:avLst/>
          </a:prstGeom>
          <a:solidFill>
            <a:srgbClr val="DC5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Triangle 33">
            <a:extLst>
              <a:ext uri="{FF2B5EF4-FFF2-40B4-BE49-F238E27FC236}">
                <a16:creationId xmlns:a16="http://schemas.microsoft.com/office/drawing/2014/main" id="{90B80E9A-8C06-BA44-8D5B-9EA03F2889A0}"/>
              </a:ext>
            </a:extLst>
          </p:cNvPr>
          <p:cNvSpPr/>
          <p:nvPr/>
        </p:nvSpPr>
        <p:spPr>
          <a:xfrm>
            <a:off x="1491583" y="636812"/>
            <a:ext cx="522676" cy="478972"/>
          </a:xfrm>
          <a:prstGeom prst="triangle">
            <a:avLst/>
          </a:prstGeom>
          <a:solidFill>
            <a:srgbClr val="DC5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Triangle 34">
            <a:extLst>
              <a:ext uri="{FF2B5EF4-FFF2-40B4-BE49-F238E27FC236}">
                <a16:creationId xmlns:a16="http://schemas.microsoft.com/office/drawing/2014/main" id="{3C76419D-694F-FA49-81F4-443DBE85F08C}"/>
              </a:ext>
            </a:extLst>
          </p:cNvPr>
          <p:cNvSpPr/>
          <p:nvPr/>
        </p:nvSpPr>
        <p:spPr>
          <a:xfrm>
            <a:off x="446473" y="549727"/>
            <a:ext cx="522676" cy="478972"/>
          </a:xfrm>
          <a:prstGeom prst="triangle">
            <a:avLst/>
          </a:prstGeom>
          <a:solidFill>
            <a:srgbClr val="DC5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Triangle 35">
            <a:extLst>
              <a:ext uri="{FF2B5EF4-FFF2-40B4-BE49-F238E27FC236}">
                <a16:creationId xmlns:a16="http://schemas.microsoft.com/office/drawing/2014/main" id="{5BAE29FD-4809-BC46-8570-E4C92101E256}"/>
              </a:ext>
            </a:extLst>
          </p:cNvPr>
          <p:cNvSpPr/>
          <p:nvPr/>
        </p:nvSpPr>
        <p:spPr>
          <a:xfrm>
            <a:off x="604156" y="1181098"/>
            <a:ext cx="522676" cy="478972"/>
          </a:xfrm>
          <a:prstGeom prst="triangle">
            <a:avLst/>
          </a:prstGeom>
          <a:solidFill>
            <a:srgbClr val="DC5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Triangle 36">
            <a:extLst>
              <a:ext uri="{FF2B5EF4-FFF2-40B4-BE49-F238E27FC236}">
                <a16:creationId xmlns:a16="http://schemas.microsoft.com/office/drawing/2014/main" id="{1B63084E-FA26-2D4C-A9CB-BEDCE46AD324}"/>
              </a:ext>
            </a:extLst>
          </p:cNvPr>
          <p:cNvSpPr/>
          <p:nvPr/>
        </p:nvSpPr>
        <p:spPr>
          <a:xfrm>
            <a:off x="1104900" y="299356"/>
            <a:ext cx="522676" cy="478972"/>
          </a:xfrm>
          <a:prstGeom prst="triangle">
            <a:avLst/>
          </a:prstGeom>
          <a:solidFill>
            <a:srgbClr val="DC5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30E7BC03-5B5E-344A-9352-138EBEB26206}"/>
              </a:ext>
            </a:extLst>
          </p:cNvPr>
          <p:cNvSpPr/>
          <p:nvPr/>
        </p:nvSpPr>
        <p:spPr>
          <a:xfrm>
            <a:off x="4006326" y="3013502"/>
            <a:ext cx="417934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800" b="1">
                <a:latin typeface="Azo Sans" panose="02000000000000000000" pitchFamily="2" charset="77"/>
              </a:rPr>
              <a:t>Air pollutants</a:t>
            </a:r>
          </a:p>
        </p:txBody>
      </p:sp>
      <p:sp>
        <p:nvSpPr>
          <p:cNvPr id="40" name="Regular Pentagon 39">
            <a:extLst>
              <a:ext uri="{FF2B5EF4-FFF2-40B4-BE49-F238E27FC236}">
                <a16:creationId xmlns:a16="http://schemas.microsoft.com/office/drawing/2014/main" id="{17FF1BC8-12FB-6E44-8CFC-D5BEECA2777D}"/>
              </a:ext>
            </a:extLst>
          </p:cNvPr>
          <p:cNvSpPr/>
          <p:nvPr/>
        </p:nvSpPr>
        <p:spPr>
          <a:xfrm>
            <a:off x="6749063" y="4239985"/>
            <a:ext cx="525780" cy="500743"/>
          </a:xfrm>
          <a:prstGeom prst="pentagon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gular Pentagon 40">
            <a:extLst>
              <a:ext uri="{FF2B5EF4-FFF2-40B4-BE49-F238E27FC236}">
                <a16:creationId xmlns:a16="http://schemas.microsoft.com/office/drawing/2014/main" id="{1A7C6747-A63B-F241-8247-83E7E0052701}"/>
              </a:ext>
            </a:extLst>
          </p:cNvPr>
          <p:cNvSpPr/>
          <p:nvPr/>
        </p:nvSpPr>
        <p:spPr>
          <a:xfrm>
            <a:off x="7404623" y="4322547"/>
            <a:ext cx="525780" cy="500743"/>
          </a:xfrm>
          <a:prstGeom prst="pentagon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gular Pentagon 41">
            <a:extLst>
              <a:ext uri="{FF2B5EF4-FFF2-40B4-BE49-F238E27FC236}">
                <a16:creationId xmlns:a16="http://schemas.microsoft.com/office/drawing/2014/main" id="{8344CD42-1B4D-1E45-8C68-4F484E65DF56}"/>
              </a:ext>
            </a:extLst>
          </p:cNvPr>
          <p:cNvSpPr/>
          <p:nvPr/>
        </p:nvSpPr>
        <p:spPr>
          <a:xfrm>
            <a:off x="6780726" y="4953001"/>
            <a:ext cx="525780" cy="500743"/>
          </a:xfrm>
          <a:prstGeom prst="pentagon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Regular Pentagon 42">
            <a:extLst>
              <a:ext uri="{FF2B5EF4-FFF2-40B4-BE49-F238E27FC236}">
                <a16:creationId xmlns:a16="http://schemas.microsoft.com/office/drawing/2014/main" id="{18CCC853-D5D9-AC46-8EB3-35DD74D1AAFD}"/>
              </a:ext>
            </a:extLst>
          </p:cNvPr>
          <p:cNvSpPr/>
          <p:nvPr/>
        </p:nvSpPr>
        <p:spPr>
          <a:xfrm>
            <a:off x="7356303" y="4823290"/>
            <a:ext cx="525780" cy="500743"/>
          </a:xfrm>
          <a:prstGeom prst="pentagon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Regular Pentagon 43">
            <a:extLst>
              <a:ext uri="{FF2B5EF4-FFF2-40B4-BE49-F238E27FC236}">
                <a16:creationId xmlns:a16="http://schemas.microsoft.com/office/drawing/2014/main" id="{F080D22C-05DE-1A4A-A59D-6ACDE44A9830}"/>
              </a:ext>
            </a:extLst>
          </p:cNvPr>
          <p:cNvSpPr/>
          <p:nvPr/>
        </p:nvSpPr>
        <p:spPr>
          <a:xfrm>
            <a:off x="3010566" y="2057399"/>
            <a:ext cx="525780" cy="500743"/>
          </a:xfrm>
          <a:prstGeom prst="pentagon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Regular Pentagon 44">
            <a:extLst>
              <a:ext uri="{FF2B5EF4-FFF2-40B4-BE49-F238E27FC236}">
                <a16:creationId xmlns:a16="http://schemas.microsoft.com/office/drawing/2014/main" id="{786961D3-5685-C849-81CC-E3FD5A67CDDC}"/>
              </a:ext>
            </a:extLst>
          </p:cNvPr>
          <p:cNvSpPr/>
          <p:nvPr/>
        </p:nvSpPr>
        <p:spPr>
          <a:xfrm>
            <a:off x="3340402" y="1513111"/>
            <a:ext cx="525780" cy="500743"/>
          </a:xfrm>
          <a:prstGeom prst="pentagon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Regular Pentagon 45">
            <a:extLst>
              <a:ext uri="{FF2B5EF4-FFF2-40B4-BE49-F238E27FC236}">
                <a16:creationId xmlns:a16="http://schemas.microsoft.com/office/drawing/2014/main" id="{73620C2A-DFAD-5142-97F7-7AB062872750}"/>
              </a:ext>
            </a:extLst>
          </p:cNvPr>
          <p:cNvSpPr/>
          <p:nvPr/>
        </p:nvSpPr>
        <p:spPr>
          <a:xfrm>
            <a:off x="3672085" y="2034707"/>
            <a:ext cx="525780" cy="500743"/>
          </a:xfrm>
          <a:prstGeom prst="pentagon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Regular Pentagon 46">
            <a:extLst>
              <a:ext uri="{FF2B5EF4-FFF2-40B4-BE49-F238E27FC236}">
                <a16:creationId xmlns:a16="http://schemas.microsoft.com/office/drawing/2014/main" id="{61C42960-EF9E-8346-A5CD-7E8F3F4E21C4}"/>
              </a:ext>
            </a:extLst>
          </p:cNvPr>
          <p:cNvSpPr/>
          <p:nvPr/>
        </p:nvSpPr>
        <p:spPr>
          <a:xfrm>
            <a:off x="3058725" y="2763130"/>
            <a:ext cx="525780" cy="500743"/>
          </a:xfrm>
          <a:prstGeom prst="pentagon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19345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1C80B2D9-74EE-F74F-9C17-4DC8A7008B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5664" y="0"/>
            <a:ext cx="1556336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FF19FB8-186C-364A-BE92-0338E54A5AC2}"/>
              </a:ext>
            </a:extLst>
          </p:cNvPr>
          <p:cNvSpPr txBox="1"/>
          <p:nvPr/>
        </p:nvSpPr>
        <p:spPr>
          <a:xfrm>
            <a:off x="3292135" y="982176"/>
            <a:ext cx="4757584" cy="4893647"/>
          </a:xfrm>
          <a:prstGeom prst="rect">
            <a:avLst/>
          </a:prstGeom>
          <a:noFill/>
          <a:ln w="38100">
            <a:noFill/>
            <a:prstDash val="dash"/>
          </a:ln>
        </p:spPr>
        <p:txBody>
          <a:bodyPr wrap="none" rtlCol="0">
            <a:spAutoFit/>
          </a:bodyPr>
          <a:lstStyle/>
          <a:p>
            <a:pPr algn="ctr"/>
            <a:r>
              <a:rPr lang="en-GB" sz="7200" b="1">
                <a:latin typeface="Azo Sans" panose="02000000000000000000" pitchFamily="2" charset="77"/>
              </a:rPr>
              <a:t>THINGS</a:t>
            </a:r>
          </a:p>
          <a:p>
            <a:pPr algn="ctr"/>
            <a:r>
              <a:rPr lang="en-GB" sz="7200" b="1">
                <a:solidFill>
                  <a:srgbClr val="F9971C"/>
                </a:solidFill>
                <a:latin typeface="Azo Sans" panose="02000000000000000000" pitchFamily="2" charset="77"/>
              </a:rPr>
              <a:t>IN AIR</a:t>
            </a:r>
          </a:p>
          <a:p>
            <a:pPr algn="ctr"/>
            <a:endParaRPr lang="en-GB" sz="7200" b="1">
              <a:solidFill>
                <a:srgbClr val="F9971C"/>
              </a:solidFill>
              <a:latin typeface="Azo Sans" panose="02000000000000000000" pitchFamily="2" charset="77"/>
            </a:endParaRPr>
          </a:p>
          <a:p>
            <a:pPr algn="ctr"/>
            <a:r>
              <a:rPr lang="en-GB" sz="4800" b="1">
                <a:latin typeface="Azo Sans" panose="02000000000000000000" pitchFamily="2" charset="77"/>
              </a:rPr>
              <a:t>How to classify </a:t>
            </a:r>
          </a:p>
          <a:p>
            <a:pPr algn="ctr"/>
            <a:r>
              <a:rPr lang="en-GB" sz="4800" b="1">
                <a:latin typeface="Azo Sans" panose="02000000000000000000" pitchFamily="2" charset="77"/>
              </a:rPr>
              <a:t>air pollutants?</a:t>
            </a:r>
          </a:p>
        </p:txBody>
      </p:sp>
    </p:spTree>
    <p:extLst>
      <p:ext uri="{BB962C8B-B14F-4D97-AF65-F5344CB8AC3E}">
        <p14:creationId xmlns:p14="http://schemas.microsoft.com/office/powerpoint/2010/main" val="6903427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00AA16A-C452-AF42-B9BE-CCD53AEA52B2}"/>
              </a:ext>
            </a:extLst>
          </p:cNvPr>
          <p:cNvSpPr txBox="1">
            <a:spLocks/>
          </p:cNvSpPr>
          <p:nvPr/>
        </p:nvSpPr>
        <p:spPr>
          <a:xfrm>
            <a:off x="990601" y="517529"/>
            <a:ext cx="10515600" cy="1325563"/>
          </a:xfrm>
          <a:prstGeom prst="rect">
            <a:avLst/>
          </a:prstGeom>
        </p:spPr>
        <p:txBody>
          <a:bodyPr vert="horz" lIns="90000" tIns="45720" rIns="91440" bIns="45720" rtlCol="0" anchor="ctr">
            <a:noAutofit/>
          </a:bodyPr>
          <a:lstStyle>
            <a:lvl1pPr algn="l" defTabSz="9143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1">
                <a:solidFill>
                  <a:srgbClr val="F9971C"/>
                </a:solidFill>
                <a:latin typeface="Azo Sans" panose="02000000000000000000" pitchFamily="2" charset="77"/>
              </a:rPr>
              <a:t>Classifying air pollutants 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4C474B41-4520-484D-8021-02F09D427C5B}"/>
              </a:ext>
            </a:extLst>
          </p:cNvPr>
          <p:cNvSpPr txBox="1">
            <a:spLocks/>
          </p:cNvSpPr>
          <p:nvPr/>
        </p:nvSpPr>
        <p:spPr>
          <a:xfrm>
            <a:off x="7543695" y="1900860"/>
            <a:ext cx="3135086" cy="535376"/>
          </a:xfrm>
          <a:prstGeom prst="rect">
            <a:avLst/>
          </a:prstGeom>
          <a:solidFill>
            <a:schemeClr val="bg1"/>
          </a:solidFill>
        </p:spPr>
        <p:txBody>
          <a:bodyPr vert="horz" lIns="132080" tIns="66040" rIns="132080" bIns="66040" rtlCol="0" anchor="t" anchorCtr="0">
            <a:noAutofit/>
          </a:bodyPr>
          <a:lstStyle>
            <a:lvl1pPr algn="l" defTabSz="9143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b="1">
                <a:latin typeface="Azo Sans" panose="02000000000000000000" pitchFamily="2" charset="77"/>
              </a:rPr>
              <a:t>6 categories</a:t>
            </a:r>
            <a:endParaRPr lang="en-GB" sz="3200" b="1" baseline="-25000">
              <a:latin typeface="Azo Sans" panose="02000000000000000000" pitchFamily="2" charset="77"/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A1DA9D49-B441-3542-8270-A9516FFD6814}"/>
              </a:ext>
            </a:extLst>
          </p:cNvPr>
          <p:cNvSpPr txBox="1">
            <a:spLocks/>
          </p:cNvSpPr>
          <p:nvPr/>
        </p:nvSpPr>
        <p:spPr>
          <a:xfrm>
            <a:off x="842683" y="1885404"/>
            <a:ext cx="3135086" cy="535376"/>
          </a:xfrm>
          <a:prstGeom prst="rect">
            <a:avLst/>
          </a:prstGeom>
          <a:solidFill>
            <a:schemeClr val="bg1"/>
          </a:solidFill>
        </p:spPr>
        <p:txBody>
          <a:bodyPr vert="horz" lIns="132080" tIns="66040" rIns="132080" bIns="66040" rtlCol="0" anchor="t" anchorCtr="0">
            <a:noAutofit/>
          </a:bodyPr>
          <a:lstStyle>
            <a:lvl1pPr algn="l" defTabSz="9143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b="1">
                <a:latin typeface="Azo Sans" panose="02000000000000000000" pitchFamily="2" charset="77"/>
              </a:rPr>
              <a:t>10 air pollutants</a:t>
            </a:r>
            <a:endParaRPr lang="en-GB" sz="3200" b="1" baseline="-25000">
              <a:latin typeface="Azo Sans" panose="02000000000000000000" pitchFamily="2" charset="77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A5A124C-D63C-AF42-AF33-996D98BBDEEF}"/>
              </a:ext>
            </a:extLst>
          </p:cNvPr>
          <p:cNvGrpSpPr/>
          <p:nvPr/>
        </p:nvGrpSpPr>
        <p:grpSpPr>
          <a:xfrm>
            <a:off x="7989743" y="3353840"/>
            <a:ext cx="2490930" cy="2734053"/>
            <a:chOff x="7927283" y="2834274"/>
            <a:chExt cx="2490930" cy="2734053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264740B-B190-7B46-802E-1CD31AE4CE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27283" y="2834274"/>
              <a:ext cx="1080000" cy="1440000"/>
            </a:xfrm>
            <a:prstGeom prst="rect">
              <a:avLst/>
            </a:prstGeom>
            <a:solidFill>
              <a:srgbClr val="8FAADC"/>
            </a:solidFill>
            <a:ln w="3810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072BB11-A086-F549-AA41-0D420F2D0B93}"/>
                </a:ext>
              </a:extLst>
            </p:cNvPr>
            <p:cNvSpPr/>
            <p:nvPr/>
          </p:nvSpPr>
          <p:spPr>
            <a:xfrm>
              <a:off x="8155208" y="3086614"/>
              <a:ext cx="1080000" cy="1440000"/>
            </a:xfrm>
            <a:prstGeom prst="rect">
              <a:avLst/>
            </a:prstGeom>
            <a:solidFill>
              <a:srgbClr val="A6C77F"/>
            </a:solidFill>
            <a:ln w="3810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6EB3A76-DD9E-5946-AE67-BEFC265F60C2}"/>
                </a:ext>
              </a:extLst>
            </p:cNvPr>
            <p:cNvSpPr/>
            <p:nvPr/>
          </p:nvSpPr>
          <p:spPr>
            <a:xfrm>
              <a:off x="8419283" y="3346353"/>
              <a:ext cx="1080000" cy="1440000"/>
            </a:xfrm>
            <a:prstGeom prst="rect">
              <a:avLst/>
            </a:prstGeom>
            <a:solidFill>
              <a:srgbClr val="FDD966"/>
            </a:solidFill>
            <a:ln w="3810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8B6CF3A8-6C11-E44D-9F4D-00C9213FFD53}"/>
                </a:ext>
              </a:extLst>
            </p:cNvPr>
            <p:cNvGrpSpPr/>
            <p:nvPr/>
          </p:nvGrpSpPr>
          <p:grpSpPr>
            <a:xfrm>
              <a:off x="8722582" y="3586758"/>
              <a:ext cx="1080000" cy="1440000"/>
              <a:chOff x="8877993" y="2349000"/>
              <a:chExt cx="2520000" cy="1080000"/>
            </a:xfrm>
            <a:solidFill>
              <a:srgbClr val="F4B183"/>
            </a:solidFill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7B666D1B-BB46-4441-8EB3-6ADAD14F8253}"/>
                  </a:ext>
                </a:extLst>
              </p:cNvPr>
              <p:cNvSpPr/>
              <p:nvPr/>
            </p:nvSpPr>
            <p:spPr>
              <a:xfrm>
                <a:off x="8877993" y="2349000"/>
                <a:ext cx="2520000" cy="1080000"/>
              </a:xfrm>
              <a:prstGeom prst="rect">
                <a:avLst/>
              </a:prstGeom>
              <a:grpFill/>
              <a:ln w="38100"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5" name="Title 1">
                <a:extLst>
                  <a:ext uri="{FF2B5EF4-FFF2-40B4-BE49-F238E27FC236}">
                    <a16:creationId xmlns:a16="http://schemas.microsoft.com/office/drawing/2014/main" id="{F7A9A8A9-67BC-FF4E-89F2-91752DCD509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027650" y="2757311"/>
                <a:ext cx="2220685" cy="426702"/>
              </a:xfrm>
              <a:prstGeom prst="rect">
                <a:avLst/>
              </a:prstGeom>
              <a:grpFill/>
            </p:spPr>
            <p:txBody>
              <a:bodyPr vert="horz" lIns="132080" tIns="66040" rIns="132080" bIns="66040" rtlCol="0" anchor="t" anchorCtr="0">
                <a:noAutofit/>
              </a:bodyPr>
              <a:lstStyle>
                <a:lvl1pPr algn="l" defTabSz="914383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:endParaRPr lang="en-GB" sz="2000" baseline="-25000">
                  <a:latin typeface="Azo Sans Lt" panose="02000000000000000000" pitchFamily="2" charset="77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6DA3321-EEC3-EC45-8B84-50D0943D9658}"/>
                </a:ext>
              </a:extLst>
            </p:cNvPr>
            <p:cNvGrpSpPr/>
            <p:nvPr/>
          </p:nvGrpSpPr>
          <p:grpSpPr>
            <a:xfrm>
              <a:off x="9048778" y="3850252"/>
              <a:ext cx="1080000" cy="1440000"/>
              <a:chOff x="8877993" y="1005622"/>
              <a:chExt cx="2520000" cy="1080000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E7BE4655-C195-D346-9549-6348EA8F5F20}"/>
                  </a:ext>
                </a:extLst>
              </p:cNvPr>
              <p:cNvSpPr/>
              <p:nvPr/>
            </p:nvSpPr>
            <p:spPr>
              <a:xfrm>
                <a:off x="8877993" y="1005622"/>
                <a:ext cx="2520000" cy="1080000"/>
              </a:xfrm>
              <a:prstGeom prst="rect">
                <a:avLst/>
              </a:prstGeom>
              <a:solidFill>
                <a:srgbClr val="00FA00"/>
              </a:solidFill>
              <a:ln w="38100"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" name="Title 1">
                <a:extLst>
                  <a:ext uri="{FF2B5EF4-FFF2-40B4-BE49-F238E27FC236}">
                    <a16:creationId xmlns:a16="http://schemas.microsoft.com/office/drawing/2014/main" id="{BE261DE6-5348-E946-BEB4-702014DAC0C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313625" y="1392081"/>
                <a:ext cx="1648736" cy="426702"/>
              </a:xfrm>
              <a:prstGeom prst="rect">
                <a:avLst/>
              </a:prstGeom>
            </p:spPr>
            <p:txBody>
              <a:bodyPr vert="horz" lIns="132080" tIns="66040" rIns="132080" bIns="66040" rtlCol="0" anchor="t" anchorCtr="0">
                <a:noAutofit/>
              </a:bodyPr>
              <a:lstStyle>
                <a:lvl1pPr algn="l" defTabSz="914383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:endParaRPr lang="en-GB" sz="2000">
                  <a:latin typeface="Azo Sans Lt" panose="02000000000000000000" pitchFamily="2" charset="77"/>
                </a:endParaRPr>
              </a:p>
              <a:p>
                <a:pPr algn="ctr"/>
                <a:endParaRPr lang="en-GB" sz="2000" baseline="-25000">
                  <a:latin typeface="Azo Sans Lt" panose="02000000000000000000" pitchFamily="2" charset="77"/>
                </a:endParaRP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D37A359A-E369-1945-868E-0261F8426AA1}"/>
                </a:ext>
              </a:extLst>
            </p:cNvPr>
            <p:cNvGrpSpPr/>
            <p:nvPr/>
          </p:nvGrpSpPr>
          <p:grpSpPr>
            <a:xfrm>
              <a:off x="9338213" y="4128327"/>
              <a:ext cx="1080000" cy="1440000"/>
              <a:chOff x="8877993" y="2349000"/>
              <a:chExt cx="2520000" cy="1080000"/>
            </a:xfrm>
            <a:solidFill>
              <a:srgbClr val="FBC6EC"/>
            </a:solidFill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6D6473A7-D7D2-C847-ABE7-D48D5773C03E}"/>
                  </a:ext>
                </a:extLst>
              </p:cNvPr>
              <p:cNvSpPr/>
              <p:nvPr/>
            </p:nvSpPr>
            <p:spPr>
              <a:xfrm>
                <a:off x="8877993" y="2349000"/>
                <a:ext cx="2520000" cy="1080000"/>
              </a:xfrm>
              <a:prstGeom prst="rect">
                <a:avLst/>
              </a:prstGeom>
              <a:grpFill/>
              <a:ln w="38100"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5" name="Title 1">
                <a:extLst>
                  <a:ext uri="{FF2B5EF4-FFF2-40B4-BE49-F238E27FC236}">
                    <a16:creationId xmlns:a16="http://schemas.microsoft.com/office/drawing/2014/main" id="{EE52B724-5597-0F4C-BAFA-4234D0C7A85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027650" y="2757311"/>
                <a:ext cx="2220685" cy="426702"/>
              </a:xfrm>
              <a:prstGeom prst="rect">
                <a:avLst/>
              </a:prstGeom>
              <a:grpFill/>
            </p:spPr>
            <p:txBody>
              <a:bodyPr vert="horz" lIns="132080" tIns="66040" rIns="132080" bIns="66040" rtlCol="0" anchor="t" anchorCtr="0">
                <a:noAutofit/>
              </a:bodyPr>
              <a:lstStyle>
                <a:lvl1pPr algn="l" defTabSz="914383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:endParaRPr lang="en-GB" sz="2000">
                  <a:latin typeface="Azo Sans Lt" panose="02000000000000000000" pitchFamily="2" charset="77"/>
                </a:endParaRPr>
              </a:p>
              <a:p>
                <a:pPr algn="ctr"/>
                <a:endParaRPr lang="en-GB" sz="2000" baseline="-25000">
                  <a:latin typeface="Azo Sans Lt" panose="02000000000000000000" pitchFamily="2" charset="77"/>
                </a:endParaRPr>
              </a:p>
            </p:txBody>
          </p:sp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F5C470B-C960-724F-A36A-3C6E3FC72CF5}"/>
              </a:ext>
            </a:extLst>
          </p:cNvPr>
          <p:cNvGrpSpPr/>
          <p:nvPr/>
        </p:nvGrpSpPr>
        <p:grpSpPr>
          <a:xfrm>
            <a:off x="1765439" y="3241251"/>
            <a:ext cx="2436819" cy="2813284"/>
            <a:chOff x="1065312" y="3592710"/>
            <a:chExt cx="2436819" cy="2813284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A7F4ADE4-D994-874E-8B52-752ABCBA9817}"/>
                </a:ext>
              </a:extLst>
            </p:cNvPr>
            <p:cNvGrpSpPr/>
            <p:nvPr/>
          </p:nvGrpSpPr>
          <p:grpSpPr>
            <a:xfrm>
              <a:off x="1065312" y="3592710"/>
              <a:ext cx="1080000" cy="1440000"/>
              <a:chOff x="1871209" y="3077045"/>
              <a:chExt cx="1080000" cy="1440000"/>
            </a:xfrm>
          </p:grpSpPr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D9989E6C-7827-6B49-AFEF-C1E8B5BB5C43}"/>
                  </a:ext>
                </a:extLst>
              </p:cNvPr>
              <p:cNvSpPr/>
              <p:nvPr/>
            </p:nvSpPr>
            <p:spPr>
              <a:xfrm>
                <a:off x="1871209" y="3077045"/>
                <a:ext cx="1080000" cy="14400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1" name="Rounded Rectangle 40">
                <a:extLst>
                  <a:ext uri="{FF2B5EF4-FFF2-40B4-BE49-F238E27FC236}">
                    <a16:creationId xmlns:a16="http://schemas.microsoft.com/office/drawing/2014/main" id="{8D380054-7A34-8B43-8AE2-F4315833F0A7}"/>
                  </a:ext>
                </a:extLst>
              </p:cNvPr>
              <p:cNvSpPr/>
              <p:nvPr/>
            </p:nvSpPr>
            <p:spPr>
              <a:xfrm>
                <a:off x="2141209" y="3330961"/>
                <a:ext cx="540000" cy="540000"/>
              </a:xfrm>
              <a:prstGeom prst="roundRect">
                <a:avLst/>
              </a:prstGeom>
              <a:solidFill>
                <a:srgbClr val="F9971C"/>
              </a:solidFill>
              <a:ln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>
                    <a:latin typeface="Azo Sans" panose="02000000000000000000" pitchFamily="2" charset="77"/>
                  </a:rPr>
                  <a:t>1</a:t>
                </a:r>
              </a:p>
            </p:txBody>
          </p:sp>
        </p:grp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CAE9A7D8-3CA4-4E4D-929B-FAF44E3D7947}"/>
                </a:ext>
              </a:extLst>
            </p:cNvPr>
            <p:cNvGrpSpPr/>
            <p:nvPr/>
          </p:nvGrpSpPr>
          <p:grpSpPr>
            <a:xfrm>
              <a:off x="1202931" y="3746794"/>
              <a:ext cx="1080000" cy="1440000"/>
              <a:chOff x="1871209" y="3077045"/>
              <a:chExt cx="1080000" cy="1440000"/>
            </a:xfrm>
          </p:grpSpPr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A41D382D-D99D-A640-B4D0-92A9A8F49D93}"/>
                  </a:ext>
                </a:extLst>
              </p:cNvPr>
              <p:cNvSpPr/>
              <p:nvPr/>
            </p:nvSpPr>
            <p:spPr>
              <a:xfrm>
                <a:off x="1871209" y="3077045"/>
                <a:ext cx="1080000" cy="14400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7" name="Rounded Rectangle 76">
                <a:extLst>
                  <a:ext uri="{FF2B5EF4-FFF2-40B4-BE49-F238E27FC236}">
                    <a16:creationId xmlns:a16="http://schemas.microsoft.com/office/drawing/2014/main" id="{314B4DCA-ABF3-8A4F-8BA1-DD92EC80965E}"/>
                  </a:ext>
                </a:extLst>
              </p:cNvPr>
              <p:cNvSpPr/>
              <p:nvPr/>
            </p:nvSpPr>
            <p:spPr>
              <a:xfrm>
                <a:off x="2141209" y="3330961"/>
                <a:ext cx="540000" cy="540000"/>
              </a:xfrm>
              <a:prstGeom prst="roundRect">
                <a:avLst/>
              </a:prstGeom>
              <a:solidFill>
                <a:srgbClr val="F9971C"/>
              </a:solidFill>
              <a:ln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>
                    <a:latin typeface="Azo Sans" panose="02000000000000000000" pitchFamily="2" charset="77"/>
                  </a:rPr>
                  <a:t>1</a:t>
                </a:r>
              </a:p>
            </p:txBody>
          </p:sp>
        </p:grp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0B90AA79-AA33-1E40-8690-1BC38E1CB148}"/>
                </a:ext>
              </a:extLst>
            </p:cNvPr>
            <p:cNvGrpSpPr/>
            <p:nvPr/>
          </p:nvGrpSpPr>
          <p:grpSpPr>
            <a:xfrm>
              <a:off x="1355331" y="3899194"/>
              <a:ext cx="1080000" cy="1440000"/>
              <a:chOff x="1871209" y="3077045"/>
              <a:chExt cx="1080000" cy="1440000"/>
            </a:xfrm>
          </p:grpSpPr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12991868-4FDD-6C46-AC3F-A4AF58938F56}"/>
                  </a:ext>
                </a:extLst>
              </p:cNvPr>
              <p:cNvSpPr/>
              <p:nvPr/>
            </p:nvSpPr>
            <p:spPr>
              <a:xfrm>
                <a:off x="1871209" y="3077045"/>
                <a:ext cx="1080000" cy="14400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3" name="Rounded Rectangle 82">
                <a:extLst>
                  <a:ext uri="{FF2B5EF4-FFF2-40B4-BE49-F238E27FC236}">
                    <a16:creationId xmlns:a16="http://schemas.microsoft.com/office/drawing/2014/main" id="{45076CD2-88A0-EA44-84AC-7D976FB3F3EE}"/>
                  </a:ext>
                </a:extLst>
              </p:cNvPr>
              <p:cNvSpPr/>
              <p:nvPr/>
            </p:nvSpPr>
            <p:spPr>
              <a:xfrm>
                <a:off x="2141209" y="3330961"/>
                <a:ext cx="540000" cy="540000"/>
              </a:xfrm>
              <a:prstGeom prst="roundRect">
                <a:avLst/>
              </a:prstGeom>
              <a:solidFill>
                <a:srgbClr val="F9971C"/>
              </a:solidFill>
              <a:ln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>
                    <a:latin typeface="Azo Sans" panose="02000000000000000000" pitchFamily="2" charset="77"/>
                  </a:rPr>
                  <a:t>1</a:t>
                </a:r>
              </a:p>
            </p:txBody>
          </p:sp>
        </p:grp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8E1612A0-31DC-424B-B864-58D29D61E898}"/>
                </a:ext>
              </a:extLst>
            </p:cNvPr>
            <p:cNvGrpSpPr/>
            <p:nvPr/>
          </p:nvGrpSpPr>
          <p:grpSpPr>
            <a:xfrm>
              <a:off x="1507731" y="4051594"/>
              <a:ext cx="1080000" cy="1440000"/>
              <a:chOff x="1871209" y="3077045"/>
              <a:chExt cx="1080000" cy="1440000"/>
            </a:xfrm>
          </p:grpSpPr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9C07E018-9281-224D-97B2-CE2E7A5E818F}"/>
                  </a:ext>
                </a:extLst>
              </p:cNvPr>
              <p:cNvSpPr/>
              <p:nvPr/>
            </p:nvSpPr>
            <p:spPr>
              <a:xfrm>
                <a:off x="1871209" y="3077045"/>
                <a:ext cx="1080000" cy="14400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6" name="Rounded Rectangle 85">
                <a:extLst>
                  <a:ext uri="{FF2B5EF4-FFF2-40B4-BE49-F238E27FC236}">
                    <a16:creationId xmlns:a16="http://schemas.microsoft.com/office/drawing/2014/main" id="{1CD3D671-AF0E-8C4A-8111-4EF815C3866B}"/>
                  </a:ext>
                </a:extLst>
              </p:cNvPr>
              <p:cNvSpPr/>
              <p:nvPr/>
            </p:nvSpPr>
            <p:spPr>
              <a:xfrm>
                <a:off x="2141209" y="3330961"/>
                <a:ext cx="540000" cy="540000"/>
              </a:xfrm>
              <a:prstGeom prst="roundRect">
                <a:avLst/>
              </a:prstGeom>
              <a:solidFill>
                <a:srgbClr val="F9971C"/>
              </a:solidFill>
              <a:ln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>
                    <a:latin typeface="Azo Sans" panose="02000000000000000000" pitchFamily="2" charset="77"/>
                  </a:rPr>
                  <a:t>1</a:t>
                </a:r>
              </a:p>
            </p:txBody>
          </p:sp>
        </p:grpSp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2D281574-953F-C541-A69F-C9B37550F02F}"/>
                </a:ext>
              </a:extLst>
            </p:cNvPr>
            <p:cNvGrpSpPr/>
            <p:nvPr/>
          </p:nvGrpSpPr>
          <p:grpSpPr>
            <a:xfrm>
              <a:off x="1660131" y="4203994"/>
              <a:ext cx="1080000" cy="1440000"/>
              <a:chOff x="1871209" y="3077045"/>
              <a:chExt cx="1080000" cy="1440000"/>
            </a:xfrm>
          </p:grpSpPr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891679BF-C3F0-CA41-B417-61AE7F08B3BF}"/>
                  </a:ext>
                </a:extLst>
              </p:cNvPr>
              <p:cNvSpPr/>
              <p:nvPr/>
            </p:nvSpPr>
            <p:spPr>
              <a:xfrm>
                <a:off x="1871209" y="3077045"/>
                <a:ext cx="1080000" cy="14400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9" name="Rounded Rectangle 88">
                <a:extLst>
                  <a:ext uri="{FF2B5EF4-FFF2-40B4-BE49-F238E27FC236}">
                    <a16:creationId xmlns:a16="http://schemas.microsoft.com/office/drawing/2014/main" id="{501E80C9-A708-B04A-ABE3-4E2E26EA8988}"/>
                  </a:ext>
                </a:extLst>
              </p:cNvPr>
              <p:cNvSpPr/>
              <p:nvPr/>
            </p:nvSpPr>
            <p:spPr>
              <a:xfrm>
                <a:off x="2141209" y="3330961"/>
                <a:ext cx="540000" cy="540000"/>
              </a:xfrm>
              <a:prstGeom prst="roundRect">
                <a:avLst/>
              </a:prstGeom>
              <a:solidFill>
                <a:srgbClr val="F9971C"/>
              </a:solidFill>
              <a:ln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>
                    <a:latin typeface="Azo Sans" panose="02000000000000000000" pitchFamily="2" charset="77"/>
                  </a:rPr>
                  <a:t>1</a:t>
                </a:r>
              </a:p>
            </p:txBody>
          </p:sp>
        </p:grp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F764A0C6-BE2D-E34D-A11D-5D46F15FDBB9}"/>
                </a:ext>
              </a:extLst>
            </p:cNvPr>
            <p:cNvGrpSpPr/>
            <p:nvPr/>
          </p:nvGrpSpPr>
          <p:grpSpPr>
            <a:xfrm>
              <a:off x="1812531" y="4356394"/>
              <a:ext cx="1080000" cy="1440000"/>
              <a:chOff x="1871209" y="3077045"/>
              <a:chExt cx="1080000" cy="1440000"/>
            </a:xfrm>
          </p:grpSpPr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90631B36-5A20-A048-82BB-6F258CD5416F}"/>
                  </a:ext>
                </a:extLst>
              </p:cNvPr>
              <p:cNvSpPr/>
              <p:nvPr/>
            </p:nvSpPr>
            <p:spPr>
              <a:xfrm>
                <a:off x="1871209" y="3077045"/>
                <a:ext cx="1080000" cy="14400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2" name="Rounded Rectangle 91">
                <a:extLst>
                  <a:ext uri="{FF2B5EF4-FFF2-40B4-BE49-F238E27FC236}">
                    <a16:creationId xmlns:a16="http://schemas.microsoft.com/office/drawing/2014/main" id="{9A6FFF99-1BF7-8D4F-AA0D-B52DE724C4F6}"/>
                  </a:ext>
                </a:extLst>
              </p:cNvPr>
              <p:cNvSpPr/>
              <p:nvPr/>
            </p:nvSpPr>
            <p:spPr>
              <a:xfrm>
                <a:off x="2141209" y="3330961"/>
                <a:ext cx="540000" cy="540000"/>
              </a:xfrm>
              <a:prstGeom prst="roundRect">
                <a:avLst/>
              </a:prstGeom>
              <a:solidFill>
                <a:srgbClr val="F9971C"/>
              </a:solidFill>
              <a:ln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>
                    <a:latin typeface="Azo Sans" panose="02000000000000000000" pitchFamily="2" charset="77"/>
                  </a:rPr>
                  <a:t>1</a:t>
                </a:r>
              </a:p>
            </p:txBody>
          </p:sp>
        </p:grp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08752E1B-94BB-EC4D-B399-085B12366F66}"/>
                </a:ext>
              </a:extLst>
            </p:cNvPr>
            <p:cNvGrpSpPr/>
            <p:nvPr/>
          </p:nvGrpSpPr>
          <p:grpSpPr>
            <a:xfrm>
              <a:off x="1964931" y="4508794"/>
              <a:ext cx="1080000" cy="1440000"/>
              <a:chOff x="1871209" y="3077045"/>
              <a:chExt cx="1080000" cy="1440000"/>
            </a:xfrm>
          </p:grpSpPr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28F5172B-BE2E-C242-8C32-808FD4094E7A}"/>
                  </a:ext>
                </a:extLst>
              </p:cNvPr>
              <p:cNvSpPr/>
              <p:nvPr/>
            </p:nvSpPr>
            <p:spPr>
              <a:xfrm>
                <a:off x="1871209" y="3077045"/>
                <a:ext cx="1080000" cy="14400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5" name="Rounded Rectangle 94">
                <a:extLst>
                  <a:ext uri="{FF2B5EF4-FFF2-40B4-BE49-F238E27FC236}">
                    <a16:creationId xmlns:a16="http://schemas.microsoft.com/office/drawing/2014/main" id="{30B9761A-89BF-ED47-B776-F46ACFED6D1B}"/>
                  </a:ext>
                </a:extLst>
              </p:cNvPr>
              <p:cNvSpPr/>
              <p:nvPr/>
            </p:nvSpPr>
            <p:spPr>
              <a:xfrm>
                <a:off x="2141209" y="3330961"/>
                <a:ext cx="540000" cy="540000"/>
              </a:xfrm>
              <a:prstGeom prst="roundRect">
                <a:avLst/>
              </a:prstGeom>
              <a:solidFill>
                <a:srgbClr val="F9971C"/>
              </a:solidFill>
              <a:ln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>
                    <a:latin typeface="Azo Sans" panose="02000000000000000000" pitchFamily="2" charset="77"/>
                  </a:rPr>
                  <a:t>1</a:t>
                </a:r>
              </a:p>
            </p:txBody>
          </p:sp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5D92548B-BD8A-004C-9CA1-9F0C94AD2FC9}"/>
                </a:ext>
              </a:extLst>
            </p:cNvPr>
            <p:cNvGrpSpPr/>
            <p:nvPr/>
          </p:nvGrpSpPr>
          <p:grpSpPr>
            <a:xfrm>
              <a:off x="2117331" y="4661194"/>
              <a:ext cx="1080000" cy="1440000"/>
              <a:chOff x="1871209" y="3077045"/>
              <a:chExt cx="1080000" cy="1440000"/>
            </a:xfrm>
          </p:grpSpPr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EAE6B6F7-21FA-B547-A420-95AEC3789E86}"/>
                  </a:ext>
                </a:extLst>
              </p:cNvPr>
              <p:cNvSpPr/>
              <p:nvPr/>
            </p:nvSpPr>
            <p:spPr>
              <a:xfrm>
                <a:off x="1871209" y="3077045"/>
                <a:ext cx="1080000" cy="14400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8" name="Rounded Rectangle 97">
                <a:extLst>
                  <a:ext uri="{FF2B5EF4-FFF2-40B4-BE49-F238E27FC236}">
                    <a16:creationId xmlns:a16="http://schemas.microsoft.com/office/drawing/2014/main" id="{451164FB-7BEB-0F47-94EC-6F3C7FE2B07D}"/>
                  </a:ext>
                </a:extLst>
              </p:cNvPr>
              <p:cNvSpPr/>
              <p:nvPr/>
            </p:nvSpPr>
            <p:spPr>
              <a:xfrm>
                <a:off x="2141209" y="3330961"/>
                <a:ext cx="540000" cy="540000"/>
              </a:xfrm>
              <a:prstGeom prst="roundRect">
                <a:avLst/>
              </a:prstGeom>
              <a:solidFill>
                <a:srgbClr val="F9971C"/>
              </a:solidFill>
              <a:ln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>
                    <a:latin typeface="Azo Sans" panose="02000000000000000000" pitchFamily="2" charset="77"/>
                  </a:rPr>
                  <a:t>1</a:t>
                </a:r>
              </a:p>
            </p:txBody>
          </p:sp>
        </p:grp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856E76A7-812F-0040-868E-2DEBFF7C6868}"/>
                </a:ext>
              </a:extLst>
            </p:cNvPr>
            <p:cNvGrpSpPr/>
            <p:nvPr/>
          </p:nvGrpSpPr>
          <p:grpSpPr>
            <a:xfrm>
              <a:off x="2269731" y="4813594"/>
              <a:ext cx="1080000" cy="1440000"/>
              <a:chOff x="1871209" y="3077045"/>
              <a:chExt cx="1080000" cy="1440000"/>
            </a:xfrm>
          </p:grpSpPr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E8C1D366-1850-C346-8FB7-24D426203AE0}"/>
                  </a:ext>
                </a:extLst>
              </p:cNvPr>
              <p:cNvSpPr/>
              <p:nvPr/>
            </p:nvSpPr>
            <p:spPr>
              <a:xfrm>
                <a:off x="1871209" y="3077045"/>
                <a:ext cx="1080000" cy="14400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1" name="Rounded Rectangle 100">
                <a:extLst>
                  <a:ext uri="{FF2B5EF4-FFF2-40B4-BE49-F238E27FC236}">
                    <a16:creationId xmlns:a16="http://schemas.microsoft.com/office/drawing/2014/main" id="{95EF72A4-3F04-B942-B37E-B2589D164A92}"/>
                  </a:ext>
                </a:extLst>
              </p:cNvPr>
              <p:cNvSpPr/>
              <p:nvPr/>
            </p:nvSpPr>
            <p:spPr>
              <a:xfrm>
                <a:off x="2141209" y="3330961"/>
                <a:ext cx="540000" cy="540000"/>
              </a:xfrm>
              <a:prstGeom prst="roundRect">
                <a:avLst/>
              </a:prstGeom>
              <a:solidFill>
                <a:srgbClr val="F9971C"/>
              </a:solidFill>
              <a:ln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>
                    <a:latin typeface="Azo Sans" panose="02000000000000000000" pitchFamily="2" charset="77"/>
                  </a:rPr>
                  <a:t>1</a:t>
                </a:r>
              </a:p>
            </p:txBody>
          </p:sp>
        </p:grp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9129407A-CCBC-044C-B48F-AACE2A6EA0F9}"/>
                </a:ext>
              </a:extLst>
            </p:cNvPr>
            <p:cNvGrpSpPr/>
            <p:nvPr/>
          </p:nvGrpSpPr>
          <p:grpSpPr>
            <a:xfrm>
              <a:off x="2422131" y="4965994"/>
              <a:ext cx="1080000" cy="1440000"/>
              <a:chOff x="1871209" y="3077045"/>
              <a:chExt cx="1080000" cy="1440000"/>
            </a:xfrm>
          </p:grpSpPr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1354DB7E-63BE-AC4C-8418-E7B3F6D8543E}"/>
                  </a:ext>
                </a:extLst>
              </p:cNvPr>
              <p:cNvSpPr/>
              <p:nvPr/>
            </p:nvSpPr>
            <p:spPr>
              <a:xfrm>
                <a:off x="1871209" y="3077045"/>
                <a:ext cx="1080000" cy="14400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4" name="Rounded Rectangle 103">
                <a:extLst>
                  <a:ext uri="{FF2B5EF4-FFF2-40B4-BE49-F238E27FC236}">
                    <a16:creationId xmlns:a16="http://schemas.microsoft.com/office/drawing/2014/main" id="{925AB341-5E33-2A41-AF0D-7DEA471367EE}"/>
                  </a:ext>
                </a:extLst>
              </p:cNvPr>
              <p:cNvSpPr/>
              <p:nvPr/>
            </p:nvSpPr>
            <p:spPr>
              <a:xfrm>
                <a:off x="2141209" y="3330961"/>
                <a:ext cx="540000" cy="540000"/>
              </a:xfrm>
              <a:prstGeom prst="roundRect">
                <a:avLst/>
              </a:prstGeom>
              <a:solidFill>
                <a:srgbClr val="F9971C"/>
              </a:solidFill>
              <a:ln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>
                    <a:latin typeface="Azo Sans" panose="02000000000000000000" pitchFamily="2" charset="77"/>
                  </a:rPr>
                  <a:t>10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782128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00AA16A-C452-AF42-B9BE-CCD53AEA52B2}"/>
              </a:ext>
            </a:extLst>
          </p:cNvPr>
          <p:cNvSpPr txBox="1">
            <a:spLocks/>
          </p:cNvSpPr>
          <p:nvPr/>
        </p:nvSpPr>
        <p:spPr>
          <a:xfrm>
            <a:off x="447653" y="323344"/>
            <a:ext cx="10515600" cy="1325563"/>
          </a:xfrm>
          <a:prstGeom prst="rect">
            <a:avLst/>
          </a:prstGeom>
        </p:spPr>
        <p:txBody>
          <a:bodyPr vert="horz" lIns="90000" tIns="45720" rIns="91440" bIns="45720" rtlCol="0" anchor="ctr">
            <a:noAutofit/>
          </a:bodyPr>
          <a:lstStyle>
            <a:lvl1pPr algn="l" defTabSz="9143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1">
                <a:solidFill>
                  <a:srgbClr val="F9971C"/>
                </a:solidFill>
                <a:latin typeface="Azo Sans" panose="02000000000000000000" pitchFamily="2" charset="77"/>
              </a:rPr>
              <a:t>First round:</a:t>
            </a:r>
            <a:r>
              <a:rPr lang="en-GB" b="1">
                <a:latin typeface="Azo Sans" panose="02000000000000000000" pitchFamily="2" charset="77"/>
              </a:rPr>
              <a:t> 2 random categories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483A621-FFAB-304C-A846-5B59238EDAC3}"/>
              </a:ext>
            </a:extLst>
          </p:cNvPr>
          <p:cNvGrpSpPr/>
          <p:nvPr/>
        </p:nvGrpSpPr>
        <p:grpSpPr>
          <a:xfrm>
            <a:off x="1946189" y="1798239"/>
            <a:ext cx="7518528" cy="5059761"/>
            <a:chOff x="1357836" y="1798239"/>
            <a:chExt cx="7518528" cy="5059761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CC322123-0F68-FB49-AD03-C7275C288D4D}"/>
                </a:ext>
              </a:extLst>
            </p:cNvPr>
            <p:cNvCxnSpPr/>
            <p:nvPr/>
          </p:nvCxnSpPr>
          <p:spPr>
            <a:xfrm>
              <a:off x="5149974" y="1798239"/>
              <a:ext cx="0" cy="5059761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264740B-B190-7B46-802E-1CD31AE4CE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34063" y="1863572"/>
              <a:ext cx="1080000" cy="1440000"/>
            </a:xfrm>
            <a:prstGeom prst="rect">
              <a:avLst/>
            </a:prstGeom>
            <a:solidFill>
              <a:srgbClr val="8FAADC"/>
            </a:solidFill>
            <a:ln w="3810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072BB11-A086-F549-AA41-0D420F2D0B93}"/>
                </a:ext>
              </a:extLst>
            </p:cNvPr>
            <p:cNvSpPr/>
            <p:nvPr/>
          </p:nvSpPr>
          <p:spPr>
            <a:xfrm>
              <a:off x="2430150" y="1863572"/>
              <a:ext cx="1080000" cy="1440000"/>
            </a:xfrm>
            <a:prstGeom prst="rect">
              <a:avLst/>
            </a:prstGeom>
            <a:solidFill>
              <a:srgbClr val="A6C77F"/>
            </a:solidFill>
            <a:ln w="3810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A7F4ADE4-D994-874E-8B52-752ABCBA9817}"/>
                </a:ext>
              </a:extLst>
            </p:cNvPr>
            <p:cNvGrpSpPr/>
            <p:nvPr/>
          </p:nvGrpSpPr>
          <p:grpSpPr>
            <a:xfrm>
              <a:off x="1357836" y="2720310"/>
              <a:ext cx="1080000" cy="1440000"/>
              <a:chOff x="1871209" y="3077045"/>
              <a:chExt cx="1080000" cy="1440000"/>
            </a:xfrm>
          </p:grpSpPr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D9989E6C-7827-6B49-AFEF-C1E8B5BB5C43}"/>
                  </a:ext>
                </a:extLst>
              </p:cNvPr>
              <p:cNvSpPr/>
              <p:nvPr/>
            </p:nvSpPr>
            <p:spPr>
              <a:xfrm>
                <a:off x="1871209" y="3077045"/>
                <a:ext cx="1080000" cy="14400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1" name="Rounded Rectangle 40">
                <a:extLst>
                  <a:ext uri="{FF2B5EF4-FFF2-40B4-BE49-F238E27FC236}">
                    <a16:creationId xmlns:a16="http://schemas.microsoft.com/office/drawing/2014/main" id="{8D380054-7A34-8B43-8AE2-F4315833F0A7}"/>
                  </a:ext>
                </a:extLst>
              </p:cNvPr>
              <p:cNvSpPr/>
              <p:nvPr/>
            </p:nvSpPr>
            <p:spPr>
              <a:xfrm>
                <a:off x="2141209" y="3330961"/>
                <a:ext cx="540000" cy="540000"/>
              </a:xfrm>
              <a:prstGeom prst="roundRect">
                <a:avLst/>
              </a:prstGeom>
              <a:solidFill>
                <a:srgbClr val="F9971C"/>
              </a:solidFill>
              <a:ln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Azo Sans" panose="02000000000000000000" pitchFamily="2" charset="77"/>
                </a:endParaRPr>
              </a:p>
            </p:txBody>
          </p:sp>
        </p:grp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CAE9A7D8-3CA4-4E4D-929B-FAF44E3D7947}"/>
                </a:ext>
              </a:extLst>
            </p:cNvPr>
            <p:cNvGrpSpPr/>
            <p:nvPr/>
          </p:nvGrpSpPr>
          <p:grpSpPr>
            <a:xfrm>
              <a:off x="7796364" y="4187224"/>
              <a:ext cx="1080000" cy="1440000"/>
              <a:chOff x="1871209" y="3077045"/>
              <a:chExt cx="1080000" cy="1440000"/>
            </a:xfrm>
          </p:grpSpPr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A41D382D-D99D-A640-B4D0-92A9A8F49D93}"/>
                  </a:ext>
                </a:extLst>
              </p:cNvPr>
              <p:cNvSpPr/>
              <p:nvPr/>
            </p:nvSpPr>
            <p:spPr>
              <a:xfrm>
                <a:off x="1871209" y="3077045"/>
                <a:ext cx="1080000" cy="14400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7" name="Rounded Rectangle 76">
                <a:extLst>
                  <a:ext uri="{FF2B5EF4-FFF2-40B4-BE49-F238E27FC236}">
                    <a16:creationId xmlns:a16="http://schemas.microsoft.com/office/drawing/2014/main" id="{314B4DCA-ABF3-8A4F-8BA1-DD92EC80965E}"/>
                  </a:ext>
                </a:extLst>
              </p:cNvPr>
              <p:cNvSpPr/>
              <p:nvPr/>
            </p:nvSpPr>
            <p:spPr>
              <a:xfrm>
                <a:off x="2141209" y="3330961"/>
                <a:ext cx="540000" cy="540000"/>
              </a:xfrm>
              <a:prstGeom prst="roundRect">
                <a:avLst/>
              </a:prstGeom>
              <a:solidFill>
                <a:srgbClr val="F9971C"/>
              </a:solidFill>
              <a:ln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Azo Sans" panose="02000000000000000000" pitchFamily="2" charset="77"/>
                </a:endParaRPr>
              </a:p>
            </p:txBody>
          </p:sp>
        </p:grp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0B90AA79-AA33-1E40-8690-1BC38E1CB148}"/>
                </a:ext>
              </a:extLst>
            </p:cNvPr>
            <p:cNvGrpSpPr/>
            <p:nvPr/>
          </p:nvGrpSpPr>
          <p:grpSpPr>
            <a:xfrm>
              <a:off x="4971130" y="4907224"/>
              <a:ext cx="1080000" cy="1440000"/>
              <a:chOff x="1871209" y="3077045"/>
              <a:chExt cx="1080000" cy="1440000"/>
            </a:xfrm>
          </p:grpSpPr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12991868-4FDD-6C46-AC3F-A4AF58938F56}"/>
                  </a:ext>
                </a:extLst>
              </p:cNvPr>
              <p:cNvSpPr/>
              <p:nvPr/>
            </p:nvSpPr>
            <p:spPr>
              <a:xfrm>
                <a:off x="1871209" y="3077045"/>
                <a:ext cx="1080000" cy="14400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3" name="Rounded Rectangle 82">
                <a:extLst>
                  <a:ext uri="{FF2B5EF4-FFF2-40B4-BE49-F238E27FC236}">
                    <a16:creationId xmlns:a16="http://schemas.microsoft.com/office/drawing/2014/main" id="{45076CD2-88A0-EA44-84AC-7D976FB3F3EE}"/>
                  </a:ext>
                </a:extLst>
              </p:cNvPr>
              <p:cNvSpPr/>
              <p:nvPr/>
            </p:nvSpPr>
            <p:spPr>
              <a:xfrm>
                <a:off x="2141209" y="3330961"/>
                <a:ext cx="540000" cy="540000"/>
              </a:xfrm>
              <a:prstGeom prst="roundRect">
                <a:avLst/>
              </a:prstGeom>
              <a:solidFill>
                <a:srgbClr val="F9971C"/>
              </a:solidFill>
              <a:ln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Azo Sans" panose="02000000000000000000" pitchFamily="2" charset="77"/>
                </a:endParaRPr>
              </a:p>
            </p:txBody>
          </p:sp>
        </p:grp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8E1612A0-31DC-424B-B864-58D29D61E898}"/>
                </a:ext>
              </a:extLst>
            </p:cNvPr>
            <p:cNvGrpSpPr/>
            <p:nvPr/>
          </p:nvGrpSpPr>
          <p:grpSpPr>
            <a:xfrm>
              <a:off x="4583170" y="4267468"/>
              <a:ext cx="1080000" cy="1440000"/>
              <a:chOff x="1871209" y="3077045"/>
              <a:chExt cx="1080000" cy="1440000"/>
            </a:xfrm>
          </p:grpSpPr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9C07E018-9281-224D-97B2-CE2E7A5E818F}"/>
                  </a:ext>
                </a:extLst>
              </p:cNvPr>
              <p:cNvSpPr/>
              <p:nvPr/>
            </p:nvSpPr>
            <p:spPr>
              <a:xfrm>
                <a:off x="1871209" y="3077045"/>
                <a:ext cx="1080000" cy="14400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6" name="Rounded Rectangle 85">
                <a:extLst>
                  <a:ext uri="{FF2B5EF4-FFF2-40B4-BE49-F238E27FC236}">
                    <a16:creationId xmlns:a16="http://schemas.microsoft.com/office/drawing/2014/main" id="{1CD3D671-AF0E-8C4A-8111-4EF815C3866B}"/>
                  </a:ext>
                </a:extLst>
              </p:cNvPr>
              <p:cNvSpPr/>
              <p:nvPr/>
            </p:nvSpPr>
            <p:spPr>
              <a:xfrm>
                <a:off x="2141209" y="3330961"/>
                <a:ext cx="540000" cy="540000"/>
              </a:xfrm>
              <a:prstGeom prst="roundRect">
                <a:avLst/>
              </a:prstGeom>
              <a:solidFill>
                <a:srgbClr val="F9971C"/>
              </a:solidFill>
              <a:ln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Azo Sans" panose="02000000000000000000" pitchFamily="2" charset="77"/>
                </a:endParaRPr>
              </a:p>
            </p:txBody>
          </p:sp>
        </p:grpSp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2D281574-953F-C541-A69F-C9B37550F02F}"/>
                </a:ext>
              </a:extLst>
            </p:cNvPr>
            <p:cNvGrpSpPr/>
            <p:nvPr/>
          </p:nvGrpSpPr>
          <p:grpSpPr>
            <a:xfrm>
              <a:off x="1760283" y="3743552"/>
              <a:ext cx="1080000" cy="1440000"/>
              <a:chOff x="1871209" y="3077045"/>
              <a:chExt cx="1080000" cy="1440000"/>
            </a:xfrm>
          </p:grpSpPr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891679BF-C3F0-CA41-B417-61AE7F08B3BF}"/>
                  </a:ext>
                </a:extLst>
              </p:cNvPr>
              <p:cNvSpPr/>
              <p:nvPr/>
            </p:nvSpPr>
            <p:spPr>
              <a:xfrm>
                <a:off x="1871209" y="3077045"/>
                <a:ext cx="1080000" cy="14400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9" name="Rounded Rectangle 88">
                <a:extLst>
                  <a:ext uri="{FF2B5EF4-FFF2-40B4-BE49-F238E27FC236}">
                    <a16:creationId xmlns:a16="http://schemas.microsoft.com/office/drawing/2014/main" id="{501E80C9-A708-B04A-ABE3-4E2E26EA8988}"/>
                  </a:ext>
                </a:extLst>
              </p:cNvPr>
              <p:cNvSpPr/>
              <p:nvPr/>
            </p:nvSpPr>
            <p:spPr>
              <a:xfrm>
                <a:off x="2141209" y="3330961"/>
                <a:ext cx="540000" cy="540000"/>
              </a:xfrm>
              <a:prstGeom prst="roundRect">
                <a:avLst/>
              </a:prstGeom>
              <a:solidFill>
                <a:srgbClr val="F9971C"/>
              </a:solidFill>
              <a:ln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Azo Sans" panose="02000000000000000000" pitchFamily="2" charset="77"/>
                </a:endParaRPr>
              </a:p>
            </p:txBody>
          </p:sp>
        </p:grp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F764A0C6-BE2D-E34D-A11D-5D46F15FDBB9}"/>
                </a:ext>
              </a:extLst>
            </p:cNvPr>
            <p:cNvGrpSpPr/>
            <p:nvPr/>
          </p:nvGrpSpPr>
          <p:grpSpPr>
            <a:xfrm>
              <a:off x="7659465" y="3139260"/>
              <a:ext cx="1080000" cy="1440000"/>
              <a:chOff x="1871209" y="3077045"/>
              <a:chExt cx="1080000" cy="1440000"/>
            </a:xfrm>
          </p:grpSpPr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90631B36-5A20-A048-82BB-6F258CD5416F}"/>
                  </a:ext>
                </a:extLst>
              </p:cNvPr>
              <p:cNvSpPr/>
              <p:nvPr/>
            </p:nvSpPr>
            <p:spPr>
              <a:xfrm>
                <a:off x="1871209" y="3077045"/>
                <a:ext cx="1080000" cy="14400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2" name="Rounded Rectangle 91">
                <a:extLst>
                  <a:ext uri="{FF2B5EF4-FFF2-40B4-BE49-F238E27FC236}">
                    <a16:creationId xmlns:a16="http://schemas.microsoft.com/office/drawing/2014/main" id="{9A6FFF99-1BF7-8D4F-AA0D-B52DE724C4F6}"/>
                  </a:ext>
                </a:extLst>
              </p:cNvPr>
              <p:cNvSpPr/>
              <p:nvPr/>
            </p:nvSpPr>
            <p:spPr>
              <a:xfrm>
                <a:off x="2141209" y="3330961"/>
                <a:ext cx="540000" cy="540000"/>
              </a:xfrm>
              <a:prstGeom prst="roundRect">
                <a:avLst/>
              </a:prstGeom>
              <a:solidFill>
                <a:srgbClr val="F9971C"/>
              </a:solidFill>
              <a:ln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Azo Sans" panose="02000000000000000000" pitchFamily="2" charset="77"/>
                </a:endParaRPr>
              </a:p>
            </p:txBody>
          </p:sp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5D92548B-BD8A-004C-9CA1-9F0C94AD2FC9}"/>
                </a:ext>
              </a:extLst>
            </p:cNvPr>
            <p:cNvGrpSpPr/>
            <p:nvPr/>
          </p:nvGrpSpPr>
          <p:grpSpPr>
            <a:xfrm>
              <a:off x="2554804" y="4347074"/>
              <a:ext cx="1080000" cy="1440000"/>
              <a:chOff x="1871209" y="3077045"/>
              <a:chExt cx="1080000" cy="1440000"/>
            </a:xfrm>
          </p:grpSpPr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EAE6B6F7-21FA-B547-A420-95AEC3789E86}"/>
                  </a:ext>
                </a:extLst>
              </p:cNvPr>
              <p:cNvSpPr/>
              <p:nvPr/>
            </p:nvSpPr>
            <p:spPr>
              <a:xfrm>
                <a:off x="1871209" y="3077045"/>
                <a:ext cx="1080000" cy="14400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8" name="Rounded Rectangle 97">
                <a:extLst>
                  <a:ext uri="{FF2B5EF4-FFF2-40B4-BE49-F238E27FC236}">
                    <a16:creationId xmlns:a16="http://schemas.microsoft.com/office/drawing/2014/main" id="{451164FB-7BEB-0F47-94EC-6F3C7FE2B07D}"/>
                  </a:ext>
                </a:extLst>
              </p:cNvPr>
              <p:cNvSpPr/>
              <p:nvPr/>
            </p:nvSpPr>
            <p:spPr>
              <a:xfrm>
                <a:off x="2141209" y="3330961"/>
                <a:ext cx="540000" cy="540000"/>
              </a:xfrm>
              <a:prstGeom prst="roundRect">
                <a:avLst/>
              </a:prstGeom>
              <a:solidFill>
                <a:srgbClr val="F9971C"/>
              </a:solidFill>
              <a:ln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Azo Sans" panose="02000000000000000000" pitchFamily="2" charset="77"/>
                </a:endParaRPr>
              </a:p>
            </p:txBody>
          </p:sp>
        </p:grp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856E76A7-812F-0040-868E-2DEBFF7C6868}"/>
                </a:ext>
              </a:extLst>
            </p:cNvPr>
            <p:cNvGrpSpPr/>
            <p:nvPr/>
          </p:nvGrpSpPr>
          <p:grpSpPr>
            <a:xfrm>
              <a:off x="6303396" y="2939271"/>
              <a:ext cx="1080000" cy="1440000"/>
              <a:chOff x="1871209" y="3077045"/>
              <a:chExt cx="1080000" cy="1440000"/>
            </a:xfrm>
          </p:grpSpPr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E8C1D366-1850-C346-8FB7-24D426203AE0}"/>
                  </a:ext>
                </a:extLst>
              </p:cNvPr>
              <p:cNvSpPr/>
              <p:nvPr/>
            </p:nvSpPr>
            <p:spPr>
              <a:xfrm>
                <a:off x="1871209" y="3077045"/>
                <a:ext cx="1080000" cy="14400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1" name="Rounded Rectangle 100">
                <a:extLst>
                  <a:ext uri="{FF2B5EF4-FFF2-40B4-BE49-F238E27FC236}">
                    <a16:creationId xmlns:a16="http://schemas.microsoft.com/office/drawing/2014/main" id="{95EF72A4-3F04-B942-B37E-B2589D164A92}"/>
                  </a:ext>
                </a:extLst>
              </p:cNvPr>
              <p:cNvSpPr/>
              <p:nvPr/>
            </p:nvSpPr>
            <p:spPr>
              <a:xfrm>
                <a:off x="2141209" y="3330961"/>
                <a:ext cx="540000" cy="540000"/>
              </a:xfrm>
              <a:prstGeom prst="roundRect">
                <a:avLst/>
              </a:prstGeom>
              <a:solidFill>
                <a:srgbClr val="F9971C"/>
              </a:solidFill>
              <a:ln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Azo Sans" panose="02000000000000000000" pitchFamily="2" charset="77"/>
                </a:endParaRPr>
              </a:p>
            </p:txBody>
          </p:sp>
        </p:grp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9129407A-CCBC-044C-B48F-AACE2A6EA0F9}"/>
                </a:ext>
              </a:extLst>
            </p:cNvPr>
            <p:cNvGrpSpPr/>
            <p:nvPr/>
          </p:nvGrpSpPr>
          <p:grpSpPr>
            <a:xfrm>
              <a:off x="6860579" y="3663242"/>
              <a:ext cx="1080000" cy="1440000"/>
              <a:chOff x="1871209" y="3077045"/>
              <a:chExt cx="1080000" cy="1440000"/>
            </a:xfrm>
          </p:grpSpPr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1354DB7E-63BE-AC4C-8418-E7B3F6D8543E}"/>
                  </a:ext>
                </a:extLst>
              </p:cNvPr>
              <p:cNvSpPr/>
              <p:nvPr/>
            </p:nvSpPr>
            <p:spPr>
              <a:xfrm>
                <a:off x="1871209" y="3077045"/>
                <a:ext cx="1080000" cy="14400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4" name="Rounded Rectangle 103">
                <a:extLst>
                  <a:ext uri="{FF2B5EF4-FFF2-40B4-BE49-F238E27FC236}">
                    <a16:creationId xmlns:a16="http://schemas.microsoft.com/office/drawing/2014/main" id="{925AB341-5E33-2A41-AF0D-7DEA471367EE}"/>
                  </a:ext>
                </a:extLst>
              </p:cNvPr>
              <p:cNvSpPr/>
              <p:nvPr/>
            </p:nvSpPr>
            <p:spPr>
              <a:xfrm>
                <a:off x="2141209" y="3330961"/>
                <a:ext cx="540000" cy="540000"/>
              </a:xfrm>
              <a:prstGeom prst="roundRect">
                <a:avLst/>
              </a:prstGeom>
              <a:solidFill>
                <a:srgbClr val="F9971C"/>
              </a:solidFill>
              <a:ln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Azo Sans" panose="02000000000000000000" pitchFamily="2" charset="77"/>
                </a:endParaRPr>
              </a:p>
            </p:txBody>
          </p:sp>
        </p:grp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08752E1B-94BB-EC4D-B399-085B12366F66}"/>
                </a:ext>
              </a:extLst>
            </p:cNvPr>
            <p:cNvGrpSpPr/>
            <p:nvPr/>
          </p:nvGrpSpPr>
          <p:grpSpPr>
            <a:xfrm>
              <a:off x="2851940" y="3089737"/>
              <a:ext cx="1080000" cy="1440000"/>
              <a:chOff x="1871209" y="3077045"/>
              <a:chExt cx="1080000" cy="1440000"/>
            </a:xfrm>
          </p:grpSpPr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28F5172B-BE2E-C242-8C32-808FD4094E7A}"/>
                  </a:ext>
                </a:extLst>
              </p:cNvPr>
              <p:cNvSpPr/>
              <p:nvPr/>
            </p:nvSpPr>
            <p:spPr>
              <a:xfrm>
                <a:off x="1871209" y="3077045"/>
                <a:ext cx="1080000" cy="14400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5" name="Rounded Rectangle 94">
                <a:extLst>
                  <a:ext uri="{FF2B5EF4-FFF2-40B4-BE49-F238E27FC236}">
                    <a16:creationId xmlns:a16="http://schemas.microsoft.com/office/drawing/2014/main" id="{30B9761A-89BF-ED47-B776-F46ACFED6D1B}"/>
                  </a:ext>
                </a:extLst>
              </p:cNvPr>
              <p:cNvSpPr/>
              <p:nvPr/>
            </p:nvSpPr>
            <p:spPr>
              <a:xfrm>
                <a:off x="2141209" y="3330961"/>
                <a:ext cx="540000" cy="540000"/>
              </a:xfrm>
              <a:prstGeom prst="roundRect">
                <a:avLst/>
              </a:prstGeom>
              <a:solidFill>
                <a:srgbClr val="F9971C"/>
              </a:solidFill>
              <a:ln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Azo Sans" panose="02000000000000000000" pitchFamily="2" charset="77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245307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00AA16A-C452-AF42-B9BE-CCD53AEA52B2}"/>
              </a:ext>
            </a:extLst>
          </p:cNvPr>
          <p:cNvSpPr txBox="1">
            <a:spLocks/>
          </p:cNvSpPr>
          <p:nvPr/>
        </p:nvSpPr>
        <p:spPr>
          <a:xfrm>
            <a:off x="447652" y="323344"/>
            <a:ext cx="11227271" cy="1325563"/>
          </a:xfrm>
          <a:prstGeom prst="rect">
            <a:avLst/>
          </a:prstGeom>
        </p:spPr>
        <p:txBody>
          <a:bodyPr vert="horz" lIns="90000" tIns="45720" rIns="91440" bIns="45720" rtlCol="0" anchor="ctr">
            <a:noAutofit/>
          </a:bodyPr>
          <a:lstStyle>
            <a:lvl1pPr algn="l" defTabSz="9143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1">
                <a:solidFill>
                  <a:srgbClr val="F9971C"/>
                </a:solidFill>
                <a:latin typeface="Azo Sans" panose="02000000000000000000" pitchFamily="2" charset="77"/>
              </a:rPr>
              <a:t>Second round: </a:t>
            </a:r>
            <a:r>
              <a:rPr lang="en-GB" b="1">
                <a:latin typeface="Azo Sans" panose="02000000000000000000" pitchFamily="2" charset="77"/>
              </a:rPr>
              <a:t>+ 1 random categories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5516CF6-E4D0-4D4F-B1DA-852F580BAA43}"/>
              </a:ext>
            </a:extLst>
          </p:cNvPr>
          <p:cNvGrpSpPr/>
          <p:nvPr/>
        </p:nvGrpSpPr>
        <p:grpSpPr>
          <a:xfrm>
            <a:off x="517077" y="1648907"/>
            <a:ext cx="10341745" cy="5059762"/>
            <a:chOff x="614423" y="1798238"/>
            <a:chExt cx="10341745" cy="5059762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CC322123-0F68-FB49-AD03-C7275C288D4D}"/>
                </a:ext>
              </a:extLst>
            </p:cNvPr>
            <p:cNvCxnSpPr/>
            <p:nvPr/>
          </p:nvCxnSpPr>
          <p:spPr>
            <a:xfrm>
              <a:off x="4406561" y="1798239"/>
              <a:ext cx="0" cy="5059761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264740B-B190-7B46-802E-1CD31AE4CE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90650" y="1863572"/>
              <a:ext cx="1080000" cy="1440000"/>
            </a:xfrm>
            <a:prstGeom prst="rect">
              <a:avLst/>
            </a:prstGeom>
            <a:solidFill>
              <a:srgbClr val="8FAADC"/>
            </a:solidFill>
            <a:ln w="3810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072BB11-A086-F549-AA41-0D420F2D0B93}"/>
                </a:ext>
              </a:extLst>
            </p:cNvPr>
            <p:cNvSpPr/>
            <p:nvPr/>
          </p:nvSpPr>
          <p:spPr>
            <a:xfrm>
              <a:off x="1686737" y="1863572"/>
              <a:ext cx="1080000" cy="1440000"/>
            </a:xfrm>
            <a:prstGeom prst="rect">
              <a:avLst/>
            </a:prstGeom>
            <a:solidFill>
              <a:srgbClr val="A6C77F"/>
            </a:solidFill>
            <a:ln w="3810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D37A359A-E369-1945-868E-0261F8426AA1}"/>
                </a:ext>
              </a:extLst>
            </p:cNvPr>
            <p:cNvGrpSpPr/>
            <p:nvPr/>
          </p:nvGrpSpPr>
          <p:grpSpPr>
            <a:xfrm>
              <a:off x="9876168" y="1863572"/>
              <a:ext cx="1080000" cy="1440000"/>
              <a:chOff x="8877993" y="2349000"/>
              <a:chExt cx="2520000" cy="1080000"/>
            </a:xfrm>
            <a:solidFill>
              <a:srgbClr val="FBC6EC"/>
            </a:solidFill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6D6473A7-D7D2-C847-ABE7-D48D5773C03E}"/>
                  </a:ext>
                </a:extLst>
              </p:cNvPr>
              <p:cNvSpPr/>
              <p:nvPr/>
            </p:nvSpPr>
            <p:spPr>
              <a:xfrm>
                <a:off x="8877993" y="2349000"/>
                <a:ext cx="2520000" cy="1080000"/>
              </a:xfrm>
              <a:prstGeom prst="rect">
                <a:avLst/>
              </a:prstGeom>
              <a:grpFill/>
              <a:ln w="38100"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5" name="Title 1">
                <a:extLst>
                  <a:ext uri="{FF2B5EF4-FFF2-40B4-BE49-F238E27FC236}">
                    <a16:creationId xmlns:a16="http://schemas.microsoft.com/office/drawing/2014/main" id="{EE52B724-5597-0F4C-BAFA-4234D0C7A85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027650" y="2757311"/>
                <a:ext cx="2220685" cy="426702"/>
              </a:xfrm>
              <a:prstGeom prst="rect">
                <a:avLst/>
              </a:prstGeom>
              <a:grpFill/>
            </p:spPr>
            <p:txBody>
              <a:bodyPr vert="horz" lIns="132080" tIns="66040" rIns="132080" bIns="66040" rtlCol="0" anchor="t" anchorCtr="0">
                <a:noAutofit/>
              </a:bodyPr>
              <a:lstStyle>
                <a:lvl1pPr algn="l" defTabSz="914383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:endParaRPr lang="en-GB" sz="2000">
                  <a:latin typeface="Azo Sans Lt" panose="02000000000000000000" pitchFamily="2" charset="77"/>
                </a:endParaRPr>
              </a:p>
              <a:p>
                <a:pPr algn="ctr"/>
                <a:endParaRPr lang="en-GB" sz="2000" baseline="-25000">
                  <a:latin typeface="Azo Sans Lt" panose="02000000000000000000" pitchFamily="2" charset="77"/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A7F4ADE4-D994-874E-8B52-752ABCBA9817}"/>
                </a:ext>
              </a:extLst>
            </p:cNvPr>
            <p:cNvGrpSpPr/>
            <p:nvPr/>
          </p:nvGrpSpPr>
          <p:grpSpPr>
            <a:xfrm>
              <a:off x="614423" y="2720310"/>
              <a:ext cx="1080000" cy="1440000"/>
              <a:chOff x="1871209" y="3077045"/>
              <a:chExt cx="1080000" cy="1440000"/>
            </a:xfrm>
          </p:grpSpPr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D9989E6C-7827-6B49-AFEF-C1E8B5BB5C43}"/>
                  </a:ext>
                </a:extLst>
              </p:cNvPr>
              <p:cNvSpPr/>
              <p:nvPr/>
            </p:nvSpPr>
            <p:spPr>
              <a:xfrm>
                <a:off x="1871209" y="3077045"/>
                <a:ext cx="1080000" cy="14400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1" name="Rounded Rectangle 40">
                <a:extLst>
                  <a:ext uri="{FF2B5EF4-FFF2-40B4-BE49-F238E27FC236}">
                    <a16:creationId xmlns:a16="http://schemas.microsoft.com/office/drawing/2014/main" id="{8D380054-7A34-8B43-8AE2-F4315833F0A7}"/>
                  </a:ext>
                </a:extLst>
              </p:cNvPr>
              <p:cNvSpPr/>
              <p:nvPr/>
            </p:nvSpPr>
            <p:spPr>
              <a:xfrm>
                <a:off x="2141209" y="3330961"/>
                <a:ext cx="540000" cy="540000"/>
              </a:xfrm>
              <a:prstGeom prst="roundRect">
                <a:avLst/>
              </a:prstGeom>
              <a:solidFill>
                <a:srgbClr val="F9971C"/>
              </a:solidFill>
              <a:ln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Azo Sans" panose="02000000000000000000" pitchFamily="2" charset="77"/>
                </a:endParaRPr>
              </a:p>
            </p:txBody>
          </p:sp>
        </p:grp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CAE9A7D8-3CA4-4E4D-929B-FAF44E3D7947}"/>
                </a:ext>
              </a:extLst>
            </p:cNvPr>
            <p:cNvGrpSpPr/>
            <p:nvPr/>
          </p:nvGrpSpPr>
          <p:grpSpPr>
            <a:xfrm>
              <a:off x="7052951" y="4187224"/>
              <a:ext cx="1080000" cy="1440000"/>
              <a:chOff x="1871209" y="3077045"/>
              <a:chExt cx="1080000" cy="1440000"/>
            </a:xfrm>
          </p:grpSpPr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A41D382D-D99D-A640-B4D0-92A9A8F49D93}"/>
                  </a:ext>
                </a:extLst>
              </p:cNvPr>
              <p:cNvSpPr/>
              <p:nvPr/>
            </p:nvSpPr>
            <p:spPr>
              <a:xfrm>
                <a:off x="1871209" y="3077045"/>
                <a:ext cx="1080000" cy="14400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7" name="Rounded Rectangle 76">
                <a:extLst>
                  <a:ext uri="{FF2B5EF4-FFF2-40B4-BE49-F238E27FC236}">
                    <a16:creationId xmlns:a16="http://schemas.microsoft.com/office/drawing/2014/main" id="{314B4DCA-ABF3-8A4F-8BA1-DD92EC80965E}"/>
                  </a:ext>
                </a:extLst>
              </p:cNvPr>
              <p:cNvSpPr/>
              <p:nvPr/>
            </p:nvSpPr>
            <p:spPr>
              <a:xfrm>
                <a:off x="2141209" y="3330961"/>
                <a:ext cx="540000" cy="540000"/>
              </a:xfrm>
              <a:prstGeom prst="roundRect">
                <a:avLst/>
              </a:prstGeom>
              <a:solidFill>
                <a:srgbClr val="F9971C"/>
              </a:solidFill>
              <a:ln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Azo Sans" panose="02000000000000000000" pitchFamily="2" charset="77"/>
                </a:endParaRPr>
              </a:p>
            </p:txBody>
          </p:sp>
        </p:grp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0B90AA79-AA33-1E40-8690-1BC38E1CB148}"/>
                </a:ext>
              </a:extLst>
            </p:cNvPr>
            <p:cNvGrpSpPr/>
            <p:nvPr/>
          </p:nvGrpSpPr>
          <p:grpSpPr>
            <a:xfrm>
              <a:off x="4202268" y="5094656"/>
              <a:ext cx="1080000" cy="1440000"/>
              <a:chOff x="1871209" y="3077045"/>
              <a:chExt cx="1080000" cy="1440000"/>
            </a:xfrm>
          </p:grpSpPr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12991868-4FDD-6C46-AC3F-A4AF58938F56}"/>
                  </a:ext>
                </a:extLst>
              </p:cNvPr>
              <p:cNvSpPr/>
              <p:nvPr/>
            </p:nvSpPr>
            <p:spPr>
              <a:xfrm>
                <a:off x="1871209" y="3077045"/>
                <a:ext cx="1080000" cy="14400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3" name="Rounded Rectangle 82">
                <a:extLst>
                  <a:ext uri="{FF2B5EF4-FFF2-40B4-BE49-F238E27FC236}">
                    <a16:creationId xmlns:a16="http://schemas.microsoft.com/office/drawing/2014/main" id="{45076CD2-88A0-EA44-84AC-7D976FB3F3EE}"/>
                  </a:ext>
                </a:extLst>
              </p:cNvPr>
              <p:cNvSpPr/>
              <p:nvPr/>
            </p:nvSpPr>
            <p:spPr>
              <a:xfrm>
                <a:off x="2141209" y="3330961"/>
                <a:ext cx="540000" cy="540000"/>
              </a:xfrm>
              <a:prstGeom prst="roundRect">
                <a:avLst/>
              </a:prstGeom>
              <a:solidFill>
                <a:srgbClr val="F9971C"/>
              </a:solidFill>
              <a:ln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Azo Sans" panose="02000000000000000000" pitchFamily="2" charset="77"/>
                </a:endParaRPr>
              </a:p>
            </p:txBody>
          </p:sp>
        </p:grp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8E1612A0-31DC-424B-B864-58D29D61E898}"/>
                </a:ext>
              </a:extLst>
            </p:cNvPr>
            <p:cNvGrpSpPr/>
            <p:nvPr/>
          </p:nvGrpSpPr>
          <p:grpSpPr>
            <a:xfrm>
              <a:off x="3839757" y="4267468"/>
              <a:ext cx="1080000" cy="1440000"/>
              <a:chOff x="1871209" y="3077045"/>
              <a:chExt cx="1080000" cy="1440000"/>
            </a:xfrm>
          </p:grpSpPr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9C07E018-9281-224D-97B2-CE2E7A5E818F}"/>
                  </a:ext>
                </a:extLst>
              </p:cNvPr>
              <p:cNvSpPr/>
              <p:nvPr/>
            </p:nvSpPr>
            <p:spPr>
              <a:xfrm>
                <a:off x="1871209" y="3077045"/>
                <a:ext cx="1080000" cy="14400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6" name="Rounded Rectangle 85">
                <a:extLst>
                  <a:ext uri="{FF2B5EF4-FFF2-40B4-BE49-F238E27FC236}">
                    <a16:creationId xmlns:a16="http://schemas.microsoft.com/office/drawing/2014/main" id="{1CD3D671-AF0E-8C4A-8111-4EF815C3866B}"/>
                  </a:ext>
                </a:extLst>
              </p:cNvPr>
              <p:cNvSpPr/>
              <p:nvPr/>
            </p:nvSpPr>
            <p:spPr>
              <a:xfrm>
                <a:off x="2141209" y="3330961"/>
                <a:ext cx="540000" cy="540000"/>
              </a:xfrm>
              <a:prstGeom prst="roundRect">
                <a:avLst/>
              </a:prstGeom>
              <a:solidFill>
                <a:srgbClr val="F9971C"/>
              </a:solidFill>
              <a:ln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Azo Sans" panose="02000000000000000000" pitchFamily="2" charset="77"/>
                </a:endParaRPr>
              </a:p>
            </p:txBody>
          </p:sp>
        </p:grpSp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2D281574-953F-C541-A69F-C9B37550F02F}"/>
                </a:ext>
              </a:extLst>
            </p:cNvPr>
            <p:cNvGrpSpPr/>
            <p:nvPr/>
          </p:nvGrpSpPr>
          <p:grpSpPr>
            <a:xfrm>
              <a:off x="1016870" y="3743552"/>
              <a:ext cx="1080000" cy="1440000"/>
              <a:chOff x="1871209" y="3077045"/>
              <a:chExt cx="1080000" cy="1440000"/>
            </a:xfrm>
          </p:grpSpPr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891679BF-C3F0-CA41-B417-61AE7F08B3BF}"/>
                  </a:ext>
                </a:extLst>
              </p:cNvPr>
              <p:cNvSpPr/>
              <p:nvPr/>
            </p:nvSpPr>
            <p:spPr>
              <a:xfrm>
                <a:off x="1871209" y="3077045"/>
                <a:ext cx="1080000" cy="14400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9" name="Rounded Rectangle 88">
                <a:extLst>
                  <a:ext uri="{FF2B5EF4-FFF2-40B4-BE49-F238E27FC236}">
                    <a16:creationId xmlns:a16="http://schemas.microsoft.com/office/drawing/2014/main" id="{501E80C9-A708-B04A-ABE3-4E2E26EA8988}"/>
                  </a:ext>
                </a:extLst>
              </p:cNvPr>
              <p:cNvSpPr/>
              <p:nvPr/>
            </p:nvSpPr>
            <p:spPr>
              <a:xfrm>
                <a:off x="2141209" y="3330961"/>
                <a:ext cx="540000" cy="540000"/>
              </a:xfrm>
              <a:prstGeom prst="roundRect">
                <a:avLst/>
              </a:prstGeom>
              <a:solidFill>
                <a:srgbClr val="F9971C"/>
              </a:solidFill>
              <a:ln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Azo Sans" panose="02000000000000000000" pitchFamily="2" charset="77"/>
                </a:endParaRPr>
              </a:p>
            </p:txBody>
          </p:sp>
        </p:grp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F764A0C6-BE2D-E34D-A11D-5D46F15FDBB9}"/>
                </a:ext>
              </a:extLst>
            </p:cNvPr>
            <p:cNvGrpSpPr/>
            <p:nvPr/>
          </p:nvGrpSpPr>
          <p:grpSpPr>
            <a:xfrm>
              <a:off x="6916052" y="3139260"/>
              <a:ext cx="1080000" cy="1440000"/>
              <a:chOff x="1871209" y="3077045"/>
              <a:chExt cx="1080000" cy="1440000"/>
            </a:xfrm>
          </p:grpSpPr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90631B36-5A20-A048-82BB-6F258CD5416F}"/>
                  </a:ext>
                </a:extLst>
              </p:cNvPr>
              <p:cNvSpPr/>
              <p:nvPr/>
            </p:nvSpPr>
            <p:spPr>
              <a:xfrm>
                <a:off x="1871209" y="3077045"/>
                <a:ext cx="1080000" cy="14400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2" name="Rounded Rectangle 91">
                <a:extLst>
                  <a:ext uri="{FF2B5EF4-FFF2-40B4-BE49-F238E27FC236}">
                    <a16:creationId xmlns:a16="http://schemas.microsoft.com/office/drawing/2014/main" id="{9A6FFF99-1BF7-8D4F-AA0D-B52DE724C4F6}"/>
                  </a:ext>
                </a:extLst>
              </p:cNvPr>
              <p:cNvSpPr/>
              <p:nvPr/>
            </p:nvSpPr>
            <p:spPr>
              <a:xfrm>
                <a:off x="2141209" y="3330961"/>
                <a:ext cx="540000" cy="540000"/>
              </a:xfrm>
              <a:prstGeom prst="roundRect">
                <a:avLst/>
              </a:prstGeom>
              <a:solidFill>
                <a:srgbClr val="F9971C"/>
              </a:solidFill>
              <a:ln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Azo Sans" panose="02000000000000000000" pitchFamily="2" charset="77"/>
                </a:endParaRPr>
              </a:p>
            </p:txBody>
          </p:sp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5D92548B-BD8A-004C-9CA1-9F0C94AD2FC9}"/>
                </a:ext>
              </a:extLst>
            </p:cNvPr>
            <p:cNvGrpSpPr/>
            <p:nvPr/>
          </p:nvGrpSpPr>
          <p:grpSpPr>
            <a:xfrm>
              <a:off x="1763146" y="4717136"/>
              <a:ext cx="1080000" cy="1440000"/>
              <a:chOff x="1871209" y="3077045"/>
              <a:chExt cx="1080000" cy="1440000"/>
            </a:xfrm>
          </p:grpSpPr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EAE6B6F7-21FA-B547-A420-95AEC3789E86}"/>
                  </a:ext>
                </a:extLst>
              </p:cNvPr>
              <p:cNvSpPr/>
              <p:nvPr/>
            </p:nvSpPr>
            <p:spPr>
              <a:xfrm>
                <a:off x="1871209" y="3077045"/>
                <a:ext cx="1080000" cy="14400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8" name="Rounded Rectangle 97">
                <a:extLst>
                  <a:ext uri="{FF2B5EF4-FFF2-40B4-BE49-F238E27FC236}">
                    <a16:creationId xmlns:a16="http://schemas.microsoft.com/office/drawing/2014/main" id="{451164FB-7BEB-0F47-94EC-6F3C7FE2B07D}"/>
                  </a:ext>
                </a:extLst>
              </p:cNvPr>
              <p:cNvSpPr/>
              <p:nvPr/>
            </p:nvSpPr>
            <p:spPr>
              <a:xfrm>
                <a:off x="2157538" y="3330961"/>
                <a:ext cx="540000" cy="540000"/>
              </a:xfrm>
              <a:prstGeom prst="roundRect">
                <a:avLst/>
              </a:prstGeom>
              <a:solidFill>
                <a:srgbClr val="F9971C"/>
              </a:solidFill>
              <a:ln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Azo Sans" panose="02000000000000000000" pitchFamily="2" charset="77"/>
                </a:endParaRPr>
              </a:p>
            </p:txBody>
          </p:sp>
        </p:grp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856E76A7-812F-0040-868E-2DEBFF7C6868}"/>
                </a:ext>
              </a:extLst>
            </p:cNvPr>
            <p:cNvGrpSpPr/>
            <p:nvPr/>
          </p:nvGrpSpPr>
          <p:grpSpPr>
            <a:xfrm>
              <a:off x="5559983" y="2939271"/>
              <a:ext cx="1080000" cy="1440000"/>
              <a:chOff x="1871209" y="3077045"/>
              <a:chExt cx="1080000" cy="1440000"/>
            </a:xfrm>
          </p:grpSpPr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E8C1D366-1850-C346-8FB7-24D426203AE0}"/>
                  </a:ext>
                </a:extLst>
              </p:cNvPr>
              <p:cNvSpPr/>
              <p:nvPr/>
            </p:nvSpPr>
            <p:spPr>
              <a:xfrm>
                <a:off x="1871209" y="3077045"/>
                <a:ext cx="1080000" cy="14400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1" name="Rounded Rectangle 100">
                <a:extLst>
                  <a:ext uri="{FF2B5EF4-FFF2-40B4-BE49-F238E27FC236}">
                    <a16:creationId xmlns:a16="http://schemas.microsoft.com/office/drawing/2014/main" id="{95EF72A4-3F04-B942-B37E-B2589D164A92}"/>
                  </a:ext>
                </a:extLst>
              </p:cNvPr>
              <p:cNvSpPr/>
              <p:nvPr/>
            </p:nvSpPr>
            <p:spPr>
              <a:xfrm>
                <a:off x="2141209" y="3330961"/>
                <a:ext cx="540000" cy="540000"/>
              </a:xfrm>
              <a:prstGeom prst="roundRect">
                <a:avLst/>
              </a:prstGeom>
              <a:solidFill>
                <a:srgbClr val="F9971C"/>
              </a:solidFill>
              <a:ln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Azo Sans" panose="02000000000000000000" pitchFamily="2" charset="77"/>
                </a:endParaRPr>
              </a:p>
            </p:txBody>
          </p:sp>
        </p:grp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9129407A-CCBC-044C-B48F-AACE2A6EA0F9}"/>
                </a:ext>
              </a:extLst>
            </p:cNvPr>
            <p:cNvGrpSpPr/>
            <p:nvPr/>
          </p:nvGrpSpPr>
          <p:grpSpPr>
            <a:xfrm>
              <a:off x="6117166" y="3663242"/>
              <a:ext cx="1080000" cy="1440000"/>
              <a:chOff x="1871209" y="3077045"/>
              <a:chExt cx="1080000" cy="1440000"/>
            </a:xfrm>
          </p:grpSpPr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1354DB7E-63BE-AC4C-8418-E7B3F6D8543E}"/>
                  </a:ext>
                </a:extLst>
              </p:cNvPr>
              <p:cNvSpPr/>
              <p:nvPr/>
            </p:nvSpPr>
            <p:spPr>
              <a:xfrm>
                <a:off x="1871209" y="3077045"/>
                <a:ext cx="1080000" cy="14400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4" name="Rounded Rectangle 103">
                <a:extLst>
                  <a:ext uri="{FF2B5EF4-FFF2-40B4-BE49-F238E27FC236}">
                    <a16:creationId xmlns:a16="http://schemas.microsoft.com/office/drawing/2014/main" id="{925AB341-5E33-2A41-AF0D-7DEA471367EE}"/>
                  </a:ext>
                </a:extLst>
              </p:cNvPr>
              <p:cNvSpPr/>
              <p:nvPr/>
            </p:nvSpPr>
            <p:spPr>
              <a:xfrm>
                <a:off x="2141209" y="3330961"/>
                <a:ext cx="540000" cy="540000"/>
              </a:xfrm>
              <a:prstGeom prst="roundRect">
                <a:avLst/>
              </a:prstGeom>
              <a:solidFill>
                <a:srgbClr val="F9971C"/>
              </a:solidFill>
              <a:ln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Azo Sans" panose="02000000000000000000" pitchFamily="2" charset="77"/>
                </a:endParaRPr>
              </a:p>
            </p:txBody>
          </p:sp>
        </p:grp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08752E1B-94BB-EC4D-B399-085B12366F66}"/>
                </a:ext>
              </a:extLst>
            </p:cNvPr>
            <p:cNvGrpSpPr/>
            <p:nvPr/>
          </p:nvGrpSpPr>
          <p:grpSpPr>
            <a:xfrm>
              <a:off x="2108527" y="3089737"/>
              <a:ext cx="1080000" cy="1440000"/>
              <a:chOff x="1871209" y="3077045"/>
              <a:chExt cx="1080000" cy="1440000"/>
            </a:xfrm>
          </p:grpSpPr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28F5172B-BE2E-C242-8C32-808FD4094E7A}"/>
                  </a:ext>
                </a:extLst>
              </p:cNvPr>
              <p:cNvSpPr/>
              <p:nvPr/>
            </p:nvSpPr>
            <p:spPr>
              <a:xfrm>
                <a:off x="1871209" y="3077045"/>
                <a:ext cx="1080000" cy="14400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5" name="Rounded Rectangle 94">
                <a:extLst>
                  <a:ext uri="{FF2B5EF4-FFF2-40B4-BE49-F238E27FC236}">
                    <a16:creationId xmlns:a16="http://schemas.microsoft.com/office/drawing/2014/main" id="{30B9761A-89BF-ED47-B776-F46ACFED6D1B}"/>
                  </a:ext>
                </a:extLst>
              </p:cNvPr>
              <p:cNvSpPr/>
              <p:nvPr/>
            </p:nvSpPr>
            <p:spPr>
              <a:xfrm>
                <a:off x="2141209" y="3330961"/>
                <a:ext cx="540000" cy="540000"/>
              </a:xfrm>
              <a:prstGeom prst="roundRect">
                <a:avLst/>
              </a:prstGeom>
              <a:solidFill>
                <a:srgbClr val="F9971C"/>
              </a:solidFill>
              <a:ln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Azo Sans" panose="02000000000000000000" pitchFamily="2" charset="77"/>
                </a:endParaRPr>
              </a:p>
            </p:txBody>
          </p:sp>
        </p:grp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E9F6D50A-AC2E-9A41-9C44-DB4267B9EFC3}"/>
                </a:ext>
              </a:extLst>
            </p:cNvPr>
            <p:cNvCxnSpPr/>
            <p:nvPr/>
          </p:nvCxnSpPr>
          <p:spPr>
            <a:xfrm>
              <a:off x="8722747" y="1798238"/>
              <a:ext cx="0" cy="5059761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980424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00AA16A-C452-AF42-B9BE-CCD53AEA52B2}"/>
              </a:ext>
            </a:extLst>
          </p:cNvPr>
          <p:cNvSpPr txBox="1">
            <a:spLocks/>
          </p:cNvSpPr>
          <p:nvPr/>
        </p:nvSpPr>
        <p:spPr>
          <a:xfrm>
            <a:off x="447652" y="323344"/>
            <a:ext cx="11227271" cy="1325563"/>
          </a:xfrm>
          <a:prstGeom prst="rect">
            <a:avLst/>
          </a:prstGeom>
        </p:spPr>
        <p:txBody>
          <a:bodyPr vert="horz" lIns="90000" tIns="45720" rIns="91440" bIns="45720" rtlCol="0" anchor="ctr">
            <a:noAutofit/>
          </a:bodyPr>
          <a:lstStyle>
            <a:lvl1pPr algn="l" defTabSz="9143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1">
                <a:solidFill>
                  <a:srgbClr val="F9971C"/>
                </a:solidFill>
                <a:latin typeface="Azo Sans" panose="02000000000000000000" pitchFamily="2" charset="77"/>
              </a:rPr>
              <a:t>Third round: </a:t>
            </a:r>
            <a:r>
              <a:rPr lang="en-GB" b="1">
                <a:latin typeface="Azo Sans" panose="02000000000000000000" pitchFamily="2" charset="77"/>
              </a:rPr>
              <a:t>all 6 categories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FDD2059-6B8F-FB4E-8910-4921BAD71AAB}"/>
              </a:ext>
            </a:extLst>
          </p:cNvPr>
          <p:cNvGrpSpPr/>
          <p:nvPr/>
        </p:nvGrpSpPr>
        <p:grpSpPr>
          <a:xfrm>
            <a:off x="970247" y="1648907"/>
            <a:ext cx="10182079" cy="5059762"/>
            <a:chOff x="1543259" y="1798238"/>
            <a:chExt cx="10182079" cy="5059762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95BC3043-E8B8-F446-A1EC-4C951EFE9745}"/>
                </a:ext>
              </a:extLst>
            </p:cNvPr>
            <p:cNvSpPr/>
            <p:nvPr/>
          </p:nvSpPr>
          <p:spPr>
            <a:xfrm>
              <a:off x="1543259" y="4832979"/>
              <a:ext cx="1080000" cy="1440000"/>
            </a:xfrm>
            <a:prstGeom prst="rect">
              <a:avLst/>
            </a:prstGeom>
            <a:solidFill>
              <a:srgbClr val="FDD966"/>
            </a:solidFill>
            <a:ln w="3810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CC322123-0F68-FB49-AD03-C7275C288D4D}"/>
                </a:ext>
              </a:extLst>
            </p:cNvPr>
            <p:cNvCxnSpPr/>
            <p:nvPr/>
          </p:nvCxnSpPr>
          <p:spPr>
            <a:xfrm>
              <a:off x="4406561" y="1798239"/>
              <a:ext cx="0" cy="5059761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264740B-B190-7B46-802E-1CD31AE4CE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90650" y="1863572"/>
              <a:ext cx="1080000" cy="1440000"/>
            </a:xfrm>
            <a:prstGeom prst="rect">
              <a:avLst/>
            </a:prstGeom>
            <a:solidFill>
              <a:srgbClr val="8FAADC"/>
            </a:solidFill>
            <a:ln w="3810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072BB11-A086-F549-AA41-0D420F2D0B93}"/>
                </a:ext>
              </a:extLst>
            </p:cNvPr>
            <p:cNvSpPr/>
            <p:nvPr/>
          </p:nvSpPr>
          <p:spPr>
            <a:xfrm>
              <a:off x="1686737" y="1863572"/>
              <a:ext cx="1080000" cy="1440000"/>
            </a:xfrm>
            <a:prstGeom prst="rect">
              <a:avLst/>
            </a:prstGeom>
            <a:solidFill>
              <a:srgbClr val="A6C77F"/>
            </a:solidFill>
            <a:ln w="3810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D37A359A-E369-1945-868E-0261F8426AA1}"/>
                </a:ext>
              </a:extLst>
            </p:cNvPr>
            <p:cNvGrpSpPr/>
            <p:nvPr/>
          </p:nvGrpSpPr>
          <p:grpSpPr>
            <a:xfrm>
              <a:off x="9876168" y="1863572"/>
              <a:ext cx="1080000" cy="1440000"/>
              <a:chOff x="8877993" y="2349000"/>
              <a:chExt cx="2520000" cy="1080000"/>
            </a:xfrm>
            <a:solidFill>
              <a:srgbClr val="FBC6EC"/>
            </a:solidFill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6D6473A7-D7D2-C847-ABE7-D48D5773C03E}"/>
                  </a:ext>
                </a:extLst>
              </p:cNvPr>
              <p:cNvSpPr/>
              <p:nvPr/>
            </p:nvSpPr>
            <p:spPr>
              <a:xfrm>
                <a:off x="8877993" y="2349000"/>
                <a:ext cx="2520000" cy="1080000"/>
              </a:xfrm>
              <a:prstGeom prst="rect">
                <a:avLst/>
              </a:prstGeom>
              <a:grpFill/>
              <a:ln w="38100"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5" name="Title 1">
                <a:extLst>
                  <a:ext uri="{FF2B5EF4-FFF2-40B4-BE49-F238E27FC236}">
                    <a16:creationId xmlns:a16="http://schemas.microsoft.com/office/drawing/2014/main" id="{EE52B724-5597-0F4C-BAFA-4234D0C7A85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027650" y="2757311"/>
                <a:ext cx="2220685" cy="426702"/>
              </a:xfrm>
              <a:prstGeom prst="rect">
                <a:avLst/>
              </a:prstGeom>
              <a:grpFill/>
            </p:spPr>
            <p:txBody>
              <a:bodyPr vert="horz" lIns="132080" tIns="66040" rIns="132080" bIns="66040" rtlCol="0" anchor="t" anchorCtr="0">
                <a:noAutofit/>
              </a:bodyPr>
              <a:lstStyle>
                <a:lvl1pPr algn="l" defTabSz="914383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:endParaRPr lang="en-GB" sz="2000">
                  <a:latin typeface="Azo Sans Lt" panose="02000000000000000000" pitchFamily="2" charset="77"/>
                </a:endParaRPr>
              </a:p>
              <a:p>
                <a:pPr algn="ctr"/>
                <a:endParaRPr lang="en-GB" sz="2000" baseline="-25000">
                  <a:latin typeface="Azo Sans Lt" panose="02000000000000000000" pitchFamily="2" charset="77"/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A7F4ADE4-D994-874E-8B52-752ABCBA9817}"/>
                </a:ext>
              </a:extLst>
            </p:cNvPr>
            <p:cNvGrpSpPr/>
            <p:nvPr/>
          </p:nvGrpSpPr>
          <p:grpSpPr>
            <a:xfrm>
              <a:off x="1708469" y="2557468"/>
              <a:ext cx="1080000" cy="1440000"/>
              <a:chOff x="1871209" y="3077045"/>
              <a:chExt cx="1080000" cy="1440000"/>
            </a:xfrm>
          </p:grpSpPr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D9989E6C-7827-6B49-AFEF-C1E8B5BB5C43}"/>
                  </a:ext>
                </a:extLst>
              </p:cNvPr>
              <p:cNvSpPr/>
              <p:nvPr/>
            </p:nvSpPr>
            <p:spPr>
              <a:xfrm>
                <a:off x="1871209" y="3077045"/>
                <a:ext cx="1080000" cy="14400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1" name="Rounded Rectangle 40">
                <a:extLst>
                  <a:ext uri="{FF2B5EF4-FFF2-40B4-BE49-F238E27FC236}">
                    <a16:creationId xmlns:a16="http://schemas.microsoft.com/office/drawing/2014/main" id="{8D380054-7A34-8B43-8AE2-F4315833F0A7}"/>
                  </a:ext>
                </a:extLst>
              </p:cNvPr>
              <p:cNvSpPr/>
              <p:nvPr/>
            </p:nvSpPr>
            <p:spPr>
              <a:xfrm>
                <a:off x="2141209" y="3330961"/>
                <a:ext cx="540000" cy="540000"/>
              </a:xfrm>
              <a:prstGeom prst="roundRect">
                <a:avLst/>
              </a:prstGeom>
              <a:solidFill>
                <a:srgbClr val="F9971C"/>
              </a:solidFill>
              <a:ln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>
                    <a:latin typeface="Azo Sans" panose="02000000000000000000" pitchFamily="2" charset="77"/>
                  </a:rPr>
                  <a:t>1</a:t>
                </a:r>
              </a:p>
            </p:txBody>
          </p:sp>
        </p:grp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CAE9A7D8-3CA4-4E4D-929B-FAF44E3D7947}"/>
                </a:ext>
              </a:extLst>
            </p:cNvPr>
            <p:cNvGrpSpPr/>
            <p:nvPr/>
          </p:nvGrpSpPr>
          <p:grpSpPr>
            <a:xfrm>
              <a:off x="10163020" y="2976923"/>
              <a:ext cx="1080000" cy="1440000"/>
              <a:chOff x="1871209" y="3077045"/>
              <a:chExt cx="1080000" cy="1440000"/>
            </a:xfrm>
          </p:grpSpPr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A41D382D-D99D-A640-B4D0-92A9A8F49D93}"/>
                  </a:ext>
                </a:extLst>
              </p:cNvPr>
              <p:cNvSpPr/>
              <p:nvPr/>
            </p:nvSpPr>
            <p:spPr>
              <a:xfrm>
                <a:off x="1871209" y="3077045"/>
                <a:ext cx="1080000" cy="14400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7" name="Rounded Rectangle 76">
                <a:extLst>
                  <a:ext uri="{FF2B5EF4-FFF2-40B4-BE49-F238E27FC236}">
                    <a16:creationId xmlns:a16="http://schemas.microsoft.com/office/drawing/2014/main" id="{314B4DCA-ABF3-8A4F-8BA1-DD92EC80965E}"/>
                  </a:ext>
                </a:extLst>
              </p:cNvPr>
              <p:cNvSpPr/>
              <p:nvPr/>
            </p:nvSpPr>
            <p:spPr>
              <a:xfrm>
                <a:off x="2141209" y="3330961"/>
                <a:ext cx="540000" cy="540000"/>
              </a:xfrm>
              <a:prstGeom prst="roundRect">
                <a:avLst/>
              </a:prstGeom>
              <a:solidFill>
                <a:srgbClr val="F9971C"/>
              </a:solidFill>
              <a:ln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>
                    <a:latin typeface="Azo Sans" panose="02000000000000000000" pitchFamily="2" charset="77"/>
                  </a:rPr>
                  <a:t>2</a:t>
                </a:r>
              </a:p>
            </p:txBody>
          </p:sp>
        </p:grpSp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2D281574-953F-C541-A69F-C9B37550F02F}"/>
                </a:ext>
              </a:extLst>
            </p:cNvPr>
            <p:cNvGrpSpPr/>
            <p:nvPr/>
          </p:nvGrpSpPr>
          <p:grpSpPr>
            <a:xfrm>
              <a:off x="2108760" y="5036024"/>
              <a:ext cx="1080000" cy="1440000"/>
              <a:chOff x="1871209" y="3077045"/>
              <a:chExt cx="1080000" cy="1440000"/>
            </a:xfrm>
          </p:grpSpPr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891679BF-C3F0-CA41-B417-61AE7F08B3BF}"/>
                  </a:ext>
                </a:extLst>
              </p:cNvPr>
              <p:cNvSpPr/>
              <p:nvPr/>
            </p:nvSpPr>
            <p:spPr>
              <a:xfrm>
                <a:off x="1871209" y="3077045"/>
                <a:ext cx="1080000" cy="14400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9" name="Rounded Rectangle 88">
                <a:extLst>
                  <a:ext uri="{FF2B5EF4-FFF2-40B4-BE49-F238E27FC236}">
                    <a16:creationId xmlns:a16="http://schemas.microsoft.com/office/drawing/2014/main" id="{501E80C9-A708-B04A-ABE3-4E2E26EA8988}"/>
                  </a:ext>
                </a:extLst>
              </p:cNvPr>
              <p:cNvSpPr/>
              <p:nvPr/>
            </p:nvSpPr>
            <p:spPr>
              <a:xfrm>
                <a:off x="2141209" y="3330961"/>
                <a:ext cx="540000" cy="540000"/>
              </a:xfrm>
              <a:prstGeom prst="roundRect">
                <a:avLst/>
              </a:prstGeom>
              <a:solidFill>
                <a:srgbClr val="F9971C"/>
              </a:solidFill>
              <a:ln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Azo Sans" panose="02000000000000000000" pitchFamily="2" charset="77"/>
                </a:endParaRPr>
              </a:p>
            </p:txBody>
          </p:sp>
        </p:grp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F764A0C6-BE2D-E34D-A11D-5D46F15FDBB9}"/>
                </a:ext>
              </a:extLst>
            </p:cNvPr>
            <p:cNvGrpSpPr/>
            <p:nvPr/>
          </p:nvGrpSpPr>
          <p:grpSpPr>
            <a:xfrm>
              <a:off x="4830410" y="3082431"/>
              <a:ext cx="1080000" cy="1440000"/>
              <a:chOff x="1871209" y="3077045"/>
              <a:chExt cx="1080000" cy="1440000"/>
            </a:xfrm>
          </p:grpSpPr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90631B36-5A20-A048-82BB-6F258CD5416F}"/>
                  </a:ext>
                </a:extLst>
              </p:cNvPr>
              <p:cNvSpPr/>
              <p:nvPr/>
            </p:nvSpPr>
            <p:spPr>
              <a:xfrm>
                <a:off x="1871209" y="3077045"/>
                <a:ext cx="1080000" cy="14400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2" name="Rounded Rectangle 91">
                <a:extLst>
                  <a:ext uri="{FF2B5EF4-FFF2-40B4-BE49-F238E27FC236}">
                    <a16:creationId xmlns:a16="http://schemas.microsoft.com/office/drawing/2014/main" id="{9A6FFF99-1BF7-8D4F-AA0D-B52DE724C4F6}"/>
                  </a:ext>
                </a:extLst>
              </p:cNvPr>
              <p:cNvSpPr/>
              <p:nvPr/>
            </p:nvSpPr>
            <p:spPr>
              <a:xfrm>
                <a:off x="2141209" y="3330961"/>
                <a:ext cx="540000" cy="540000"/>
              </a:xfrm>
              <a:prstGeom prst="roundRect">
                <a:avLst/>
              </a:prstGeom>
              <a:solidFill>
                <a:srgbClr val="F9971C"/>
              </a:solidFill>
              <a:ln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>
                    <a:latin typeface="Azo Sans" panose="02000000000000000000" pitchFamily="2" charset="77"/>
                  </a:rPr>
                  <a:t>6</a:t>
                </a:r>
              </a:p>
            </p:txBody>
          </p:sp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5D92548B-BD8A-004C-9CA1-9F0C94AD2FC9}"/>
                </a:ext>
              </a:extLst>
            </p:cNvPr>
            <p:cNvGrpSpPr/>
            <p:nvPr/>
          </p:nvGrpSpPr>
          <p:grpSpPr>
            <a:xfrm>
              <a:off x="2642881" y="5215319"/>
              <a:ext cx="1080000" cy="1440000"/>
              <a:chOff x="1871209" y="3077045"/>
              <a:chExt cx="1080000" cy="1440000"/>
            </a:xfrm>
          </p:grpSpPr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EAE6B6F7-21FA-B547-A420-95AEC3789E86}"/>
                  </a:ext>
                </a:extLst>
              </p:cNvPr>
              <p:cNvSpPr/>
              <p:nvPr/>
            </p:nvSpPr>
            <p:spPr>
              <a:xfrm>
                <a:off x="1871209" y="3077045"/>
                <a:ext cx="1080000" cy="14400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8" name="Rounded Rectangle 97">
                <a:extLst>
                  <a:ext uri="{FF2B5EF4-FFF2-40B4-BE49-F238E27FC236}">
                    <a16:creationId xmlns:a16="http://schemas.microsoft.com/office/drawing/2014/main" id="{451164FB-7BEB-0F47-94EC-6F3C7FE2B07D}"/>
                  </a:ext>
                </a:extLst>
              </p:cNvPr>
              <p:cNvSpPr/>
              <p:nvPr/>
            </p:nvSpPr>
            <p:spPr>
              <a:xfrm>
                <a:off x="2141209" y="3330961"/>
                <a:ext cx="540000" cy="540000"/>
              </a:xfrm>
              <a:prstGeom prst="roundRect">
                <a:avLst/>
              </a:prstGeom>
              <a:solidFill>
                <a:srgbClr val="F9971C"/>
              </a:solidFill>
              <a:ln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Azo Sans" panose="02000000000000000000" pitchFamily="2" charset="77"/>
                </a:endParaRPr>
              </a:p>
            </p:txBody>
          </p:sp>
        </p:grp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856E76A7-812F-0040-868E-2DEBFF7C6868}"/>
                </a:ext>
              </a:extLst>
            </p:cNvPr>
            <p:cNvGrpSpPr/>
            <p:nvPr/>
          </p:nvGrpSpPr>
          <p:grpSpPr>
            <a:xfrm>
              <a:off x="5282528" y="2690504"/>
              <a:ext cx="1080000" cy="1440000"/>
              <a:chOff x="1871209" y="3077045"/>
              <a:chExt cx="1080000" cy="1440000"/>
            </a:xfrm>
          </p:grpSpPr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E8C1D366-1850-C346-8FB7-24D426203AE0}"/>
                  </a:ext>
                </a:extLst>
              </p:cNvPr>
              <p:cNvSpPr/>
              <p:nvPr/>
            </p:nvSpPr>
            <p:spPr>
              <a:xfrm>
                <a:off x="1871209" y="3077045"/>
                <a:ext cx="1080000" cy="14400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1" name="Rounded Rectangle 100">
                <a:extLst>
                  <a:ext uri="{FF2B5EF4-FFF2-40B4-BE49-F238E27FC236}">
                    <a16:creationId xmlns:a16="http://schemas.microsoft.com/office/drawing/2014/main" id="{95EF72A4-3F04-B942-B37E-B2589D164A92}"/>
                  </a:ext>
                </a:extLst>
              </p:cNvPr>
              <p:cNvSpPr/>
              <p:nvPr/>
            </p:nvSpPr>
            <p:spPr>
              <a:xfrm>
                <a:off x="2141209" y="3330961"/>
                <a:ext cx="540000" cy="540000"/>
              </a:xfrm>
              <a:prstGeom prst="roundRect">
                <a:avLst/>
              </a:prstGeom>
              <a:solidFill>
                <a:srgbClr val="F9971C"/>
              </a:solidFill>
              <a:ln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Azo Sans" panose="02000000000000000000" pitchFamily="2" charset="77"/>
                </a:endParaRPr>
              </a:p>
            </p:txBody>
          </p:sp>
        </p:grp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9129407A-CCBC-044C-B48F-AACE2A6EA0F9}"/>
                </a:ext>
              </a:extLst>
            </p:cNvPr>
            <p:cNvGrpSpPr/>
            <p:nvPr/>
          </p:nvGrpSpPr>
          <p:grpSpPr>
            <a:xfrm>
              <a:off x="10645338" y="2723923"/>
              <a:ext cx="1080000" cy="1440000"/>
              <a:chOff x="1871209" y="3077045"/>
              <a:chExt cx="1080000" cy="1440000"/>
            </a:xfrm>
          </p:grpSpPr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1354DB7E-63BE-AC4C-8418-E7B3F6D8543E}"/>
                  </a:ext>
                </a:extLst>
              </p:cNvPr>
              <p:cNvSpPr/>
              <p:nvPr/>
            </p:nvSpPr>
            <p:spPr>
              <a:xfrm>
                <a:off x="1871209" y="3077045"/>
                <a:ext cx="1080000" cy="14400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4" name="Rounded Rectangle 103">
                <a:extLst>
                  <a:ext uri="{FF2B5EF4-FFF2-40B4-BE49-F238E27FC236}">
                    <a16:creationId xmlns:a16="http://schemas.microsoft.com/office/drawing/2014/main" id="{925AB341-5E33-2A41-AF0D-7DEA471367EE}"/>
                  </a:ext>
                </a:extLst>
              </p:cNvPr>
              <p:cNvSpPr/>
              <p:nvPr/>
            </p:nvSpPr>
            <p:spPr>
              <a:xfrm>
                <a:off x="2141209" y="3330961"/>
                <a:ext cx="540000" cy="540000"/>
              </a:xfrm>
              <a:prstGeom prst="roundRect">
                <a:avLst/>
              </a:prstGeom>
              <a:solidFill>
                <a:srgbClr val="F9971C"/>
              </a:solidFill>
              <a:ln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Azo Sans" panose="02000000000000000000" pitchFamily="2" charset="77"/>
                </a:endParaRPr>
              </a:p>
            </p:txBody>
          </p:sp>
        </p:grp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08752E1B-94BB-EC4D-B399-085B12366F66}"/>
                </a:ext>
              </a:extLst>
            </p:cNvPr>
            <p:cNvGrpSpPr/>
            <p:nvPr/>
          </p:nvGrpSpPr>
          <p:grpSpPr>
            <a:xfrm>
              <a:off x="2223068" y="2769641"/>
              <a:ext cx="1080000" cy="1440000"/>
              <a:chOff x="1871209" y="3077045"/>
              <a:chExt cx="1080000" cy="1440000"/>
            </a:xfrm>
          </p:grpSpPr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28F5172B-BE2E-C242-8C32-808FD4094E7A}"/>
                  </a:ext>
                </a:extLst>
              </p:cNvPr>
              <p:cNvSpPr/>
              <p:nvPr/>
            </p:nvSpPr>
            <p:spPr>
              <a:xfrm>
                <a:off x="1871209" y="3077045"/>
                <a:ext cx="1080000" cy="14400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5" name="Rounded Rectangle 94">
                <a:extLst>
                  <a:ext uri="{FF2B5EF4-FFF2-40B4-BE49-F238E27FC236}">
                    <a16:creationId xmlns:a16="http://schemas.microsoft.com/office/drawing/2014/main" id="{30B9761A-89BF-ED47-B776-F46ACFED6D1B}"/>
                  </a:ext>
                </a:extLst>
              </p:cNvPr>
              <p:cNvSpPr/>
              <p:nvPr/>
            </p:nvSpPr>
            <p:spPr>
              <a:xfrm>
                <a:off x="2141209" y="3330961"/>
                <a:ext cx="540000" cy="540000"/>
              </a:xfrm>
              <a:prstGeom prst="roundRect">
                <a:avLst/>
              </a:prstGeom>
              <a:solidFill>
                <a:srgbClr val="F9971C"/>
              </a:solidFill>
              <a:ln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Azo Sans" panose="02000000000000000000" pitchFamily="2" charset="77"/>
                </a:endParaRPr>
              </a:p>
            </p:txBody>
          </p:sp>
        </p:grp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E9F6D50A-AC2E-9A41-9C44-DB4267B9EFC3}"/>
                </a:ext>
              </a:extLst>
            </p:cNvPr>
            <p:cNvCxnSpPr/>
            <p:nvPr/>
          </p:nvCxnSpPr>
          <p:spPr>
            <a:xfrm>
              <a:off x="8722747" y="1798238"/>
              <a:ext cx="0" cy="5059761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9912F9A8-1120-514E-86C6-094B3FA10212}"/>
                </a:ext>
              </a:extLst>
            </p:cNvPr>
            <p:cNvGrpSpPr/>
            <p:nvPr/>
          </p:nvGrpSpPr>
          <p:grpSpPr>
            <a:xfrm>
              <a:off x="5779553" y="4961154"/>
              <a:ext cx="1080000" cy="1440000"/>
              <a:chOff x="8877993" y="2349000"/>
              <a:chExt cx="2520000" cy="1080000"/>
            </a:xfrm>
            <a:solidFill>
              <a:srgbClr val="F4B183"/>
            </a:solidFill>
          </p:grpSpPr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1387DDEB-F078-4F48-8EE6-34AF6C9D1E8F}"/>
                  </a:ext>
                </a:extLst>
              </p:cNvPr>
              <p:cNvSpPr/>
              <p:nvPr/>
            </p:nvSpPr>
            <p:spPr>
              <a:xfrm>
                <a:off x="8877993" y="2349000"/>
                <a:ext cx="2520000" cy="1080000"/>
              </a:xfrm>
              <a:prstGeom prst="rect">
                <a:avLst/>
              </a:prstGeom>
              <a:grpFill/>
              <a:ln w="38100"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8" name="Title 1">
                <a:extLst>
                  <a:ext uri="{FF2B5EF4-FFF2-40B4-BE49-F238E27FC236}">
                    <a16:creationId xmlns:a16="http://schemas.microsoft.com/office/drawing/2014/main" id="{BF6A3353-30AA-2B4A-9CB7-1C1FFF26EB2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027650" y="2757311"/>
                <a:ext cx="2220685" cy="426702"/>
              </a:xfrm>
              <a:prstGeom prst="rect">
                <a:avLst/>
              </a:prstGeom>
              <a:grpFill/>
            </p:spPr>
            <p:txBody>
              <a:bodyPr vert="horz" lIns="132080" tIns="66040" rIns="132080" bIns="66040" rtlCol="0" anchor="t" anchorCtr="0">
                <a:noAutofit/>
              </a:bodyPr>
              <a:lstStyle>
                <a:lvl1pPr algn="l" defTabSz="914383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:endParaRPr lang="en-GB" sz="2000" baseline="-25000">
                  <a:latin typeface="Azo Sans Lt" panose="02000000000000000000" pitchFamily="2" charset="77"/>
                </a:endParaRPr>
              </a:p>
            </p:txBody>
          </p: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0A1ECECB-86F0-7741-A87A-A4F7DAFFEED1}"/>
                </a:ext>
              </a:extLst>
            </p:cNvPr>
            <p:cNvGrpSpPr/>
            <p:nvPr/>
          </p:nvGrpSpPr>
          <p:grpSpPr>
            <a:xfrm>
              <a:off x="9911966" y="4907224"/>
              <a:ext cx="1080000" cy="1440000"/>
              <a:chOff x="8877993" y="1005622"/>
              <a:chExt cx="2520000" cy="1080000"/>
            </a:xfrm>
          </p:grpSpPr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90EADAD5-3974-0443-BAB8-BF29A5E60688}"/>
                  </a:ext>
                </a:extLst>
              </p:cNvPr>
              <p:cNvSpPr/>
              <p:nvPr/>
            </p:nvSpPr>
            <p:spPr>
              <a:xfrm>
                <a:off x="8877993" y="1005622"/>
                <a:ext cx="2520000" cy="1080000"/>
              </a:xfrm>
              <a:prstGeom prst="rect">
                <a:avLst/>
              </a:prstGeom>
              <a:solidFill>
                <a:srgbClr val="00FA00"/>
              </a:solidFill>
              <a:ln w="38100"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1" name="Title 1">
                <a:extLst>
                  <a:ext uri="{FF2B5EF4-FFF2-40B4-BE49-F238E27FC236}">
                    <a16:creationId xmlns:a16="http://schemas.microsoft.com/office/drawing/2014/main" id="{F9272819-986A-8543-A0DC-A1104E7D200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313625" y="1392081"/>
                <a:ext cx="1648736" cy="426702"/>
              </a:xfrm>
              <a:prstGeom prst="rect">
                <a:avLst/>
              </a:prstGeom>
            </p:spPr>
            <p:txBody>
              <a:bodyPr vert="horz" lIns="132080" tIns="66040" rIns="132080" bIns="66040" rtlCol="0" anchor="t" anchorCtr="0">
                <a:noAutofit/>
              </a:bodyPr>
              <a:lstStyle>
                <a:lvl1pPr algn="l" defTabSz="914383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:endParaRPr lang="en-GB" sz="2000">
                  <a:latin typeface="Azo Sans Lt" panose="02000000000000000000" pitchFamily="2" charset="77"/>
                </a:endParaRPr>
              </a:p>
              <a:p>
                <a:pPr algn="ctr"/>
                <a:endParaRPr lang="en-GB" sz="2000" baseline="-25000">
                  <a:latin typeface="Azo Sans Lt" panose="02000000000000000000" pitchFamily="2" charset="77"/>
                </a:endParaRPr>
              </a:p>
            </p:txBody>
          </p:sp>
        </p:grp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8E1612A0-31DC-424B-B864-58D29D61E898}"/>
                </a:ext>
              </a:extLst>
            </p:cNvPr>
            <p:cNvGrpSpPr/>
            <p:nvPr/>
          </p:nvGrpSpPr>
          <p:grpSpPr>
            <a:xfrm>
              <a:off x="6537849" y="5282707"/>
              <a:ext cx="1080000" cy="1440000"/>
              <a:chOff x="1871209" y="3077045"/>
              <a:chExt cx="1080000" cy="1440000"/>
            </a:xfrm>
          </p:grpSpPr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9C07E018-9281-224D-97B2-CE2E7A5E818F}"/>
                  </a:ext>
                </a:extLst>
              </p:cNvPr>
              <p:cNvSpPr/>
              <p:nvPr/>
            </p:nvSpPr>
            <p:spPr>
              <a:xfrm>
                <a:off x="1871209" y="3077045"/>
                <a:ext cx="1080000" cy="14400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6" name="Rounded Rectangle 85">
                <a:extLst>
                  <a:ext uri="{FF2B5EF4-FFF2-40B4-BE49-F238E27FC236}">
                    <a16:creationId xmlns:a16="http://schemas.microsoft.com/office/drawing/2014/main" id="{1CD3D671-AF0E-8C4A-8111-4EF815C3866B}"/>
                  </a:ext>
                </a:extLst>
              </p:cNvPr>
              <p:cNvSpPr/>
              <p:nvPr/>
            </p:nvSpPr>
            <p:spPr>
              <a:xfrm>
                <a:off x="2141209" y="3330961"/>
                <a:ext cx="540000" cy="540000"/>
              </a:xfrm>
              <a:prstGeom prst="roundRect">
                <a:avLst/>
              </a:prstGeom>
              <a:solidFill>
                <a:srgbClr val="F9971C"/>
              </a:solidFill>
              <a:ln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Azo Sans" panose="02000000000000000000" pitchFamily="2" charset="77"/>
                </a:endParaRPr>
              </a:p>
            </p:txBody>
          </p:sp>
        </p:grp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0B90AA79-AA33-1E40-8690-1BC38E1CB148}"/>
                </a:ext>
              </a:extLst>
            </p:cNvPr>
            <p:cNvGrpSpPr/>
            <p:nvPr/>
          </p:nvGrpSpPr>
          <p:grpSpPr>
            <a:xfrm>
              <a:off x="9276908" y="5192210"/>
              <a:ext cx="1080000" cy="1440000"/>
              <a:chOff x="1871209" y="3077045"/>
              <a:chExt cx="1080000" cy="1440000"/>
            </a:xfrm>
          </p:grpSpPr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12991868-4FDD-6C46-AC3F-A4AF58938F56}"/>
                  </a:ext>
                </a:extLst>
              </p:cNvPr>
              <p:cNvSpPr/>
              <p:nvPr/>
            </p:nvSpPr>
            <p:spPr>
              <a:xfrm>
                <a:off x="1871209" y="3077045"/>
                <a:ext cx="1080000" cy="14400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3" name="Rounded Rectangle 82">
                <a:extLst>
                  <a:ext uri="{FF2B5EF4-FFF2-40B4-BE49-F238E27FC236}">
                    <a16:creationId xmlns:a16="http://schemas.microsoft.com/office/drawing/2014/main" id="{45076CD2-88A0-EA44-84AC-7D976FB3F3EE}"/>
                  </a:ext>
                </a:extLst>
              </p:cNvPr>
              <p:cNvSpPr/>
              <p:nvPr/>
            </p:nvSpPr>
            <p:spPr>
              <a:xfrm>
                <a:off x="2141209" y="3330961"/>
                <a:ext cx="540000" cy="540000"/>
              </a:xfrm>
              <a:prstGeom prst="roundRect">
                <a:avLst/>
              </a:prstGeom>
              <a:solidFill>
                <a:srgbClr val="F9971C"/>
              </a:solidFill>
              <a:ln>
                <a:solidFill>
                  <a:srgbClr val="F997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Azo Sans" panose="02000000000000000000" pitchFamily="2" charset="77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9270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5CE17C7-04BF-0A44-861B-CC05A4D3D1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92" b="803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DF6373A7-4C37-42B7-90FB-B4E86F97E3C7}"/>
              </a:ext>
            </a:extLst>
          </p:cNvPr>
          <p:cNvGrpSpPr/>
          <p:nvPr/>
        </p:nvGrpSpPr>
        <p:grpSpPr>
          <a:xfrm>
            <a:off x="691549" y="0"/>
            <a:ext cx="11500451" cy="6893778"/>
            <a:chOff x="691549" y="0"/>
            <a:chExt cx="11500451" cy="6893778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D7AB1E16-40B8-344D-B5B7-F21862B2456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35658" y="0"/>
              <a:ext cx="1456342" cy="6893778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4D89006-B1FE-0742-ADEE-1E3574C8857B}"/>
                </a:ext>
              </a:extLst>
            </p:cNvPr>
            <p:cNvSpPr txBox="1"/>
            <p:nvPr/>
          </p:nvSpPr>
          <p:spPr>
            <a:xfrm>
              <a:off x="691549" y="718426"/>
              <a:ext cx="435888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5400" b="1">
                  <a:solidFill>
                    <a:schemeClr val="bg1"/>
                  </a:solidFill>
                  <a:latin typeface="Azo Sans" panose="02000000000000000000" pitchFamily="2" charset="77"/>
                </a:rPr>
                <a:t>Things in air</a:t>
              </a: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4AA4B95D-F923-9C47-841F-BC0E6DDE6EE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71802" y="5788768"/>
              <a:ext cx="2019105" cy="639857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2D4C823E-8548-374C-B600-94EF59E35D7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1549" y="5919647"/>
              <a:ext cx="1965652" cy="3751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842575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A205439E-7CF9-884F-80AA-D09816197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051" y="2766218"/>
            <a:ext cx="10515600" cy="1325563"/>
          </a:xfrm>
        </p:spPr>
        <p:txBody>
          <a:bodyPr>
            <a:normAutofit/>
          </a:bodyPr>
          <a:lstStyle/>
          <a:p>
            <a:r>
              <a:rPr lang="en-GB" b="1">
                <a:solidFill>
                  <a:srgbClr val="F9971C"/>
                </a:solidFill>
                <a:latin typeface="Azo Sans" panose="02000000000000000000" pitchFamily="2" charset="77"/>
              </a:rPr>
              <a:t>Classifying </a:t>
            </a:r>
            <a:r>
              <a:rPr lang="en-GB" b="1">
                <a:latin typeface="Azo Sans" panose="02000000000000000000" pitchFamily="2" charset="77"/>
              </a:rPr>
              <a:t>air pollutants</a:t>
            </a:r>
            <a:br>
              <a:rPr lang="en-GB" b="1">
                <a:latin typeface="Azo Sans" panose="02000000000000000000" pitchFamily="2" charset="77"/>
              </a:rPr>
            </a:br>
            <a:r>
              <a:rPr lang="en-GB" sz="3600">
                <a:latin typeface="Azo Sans Lt" panose="02000000000000000000" pitchFamily="2" charset="77"/>
              </a:rPr>
              <a:t>It’s a complex task </a:t>
            </a:r>
            <a:endParaRPr lang="en-GB">
              <a:solidFill>
                <a:srgbClr val="F9971C"/>
              </a:solidFill>
              <a:latin typeface="Azo Sans Lt" panose="02000000000000000000" pitchFamily="2" charset="77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C80B2D9-74EE-F74F-9C17-4DC8A7008B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5664" y="0"/>
            <a:ext cx="15563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4028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00AA16A-C452-AF42-B9BE-CCD53AEA52B2}"/>
              </a:ext>
            </a:extLst>
          </p:cNvPr>
          <p:cNvSpPr txBox="1">
            <a:spLocks/>
          </p:cNvSpPr>
          <p:nvPr/>
        </p:nvSpPr>
        <p:spPr>
          <a:xfrm>
            <a:off x="990601" y="517529"/>
            <a:ext cx="10515600" cy="1325563"/>
          </a:xfrm>
          <a:prstGeom prst="rect">
            <a:avLst/>
          </a:prstGeom>
        </p:spPr>
        <p:txBody>
          <a:bodyPr vert="horz" lIns="90000" tIns="45720" rIns="91440" bIns="45720" rtlCol="0" anchor="ctr">
            <a:noAutofit/>
          </a:bodyPr>
          <a:lstStyle>
            <a:lvl1pPr algn="l" defTabSz="9143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1">
                <a:solidFill>
                  <a:srgbClr val="F9971C"/>
                </a:solidFill>
                <a:latin typeface="Azo Sans" panose="02000000000000000000" pitchFamily="2" charset="77"/>
              </a:rPr>
              <a:t>Classifying air </a:t>
            </a:r>
          </a:p>
          <a:p>
            <a:r>
              <a:rPr lang="en-GB" b="1">
                <a:solidFill>
                  <a:srgbClr val="F9971C"/>
                </a:solidFill>
                <a:latin typeface="Azo Sans" panose="02000000000000000000" pitchFamily="2" charset="77"/>
              </a:rPr>
              <a:t>pollutants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9FBA817-BE51-9649-AB8E-52C0DC486192}"/>
              </a:ext>
            </a:extLst>
          </p:cNvPr>
          <p:cNvGrpSpPr/>
          <p:nvPr/>
        </p:nvGrpSpPr>
        <p:grpSpPr>
          <a:xfrm>
            <a:off x="9197214" y="0"/>
            <a:ext cx="2520001" cy="6858000"/>
            <a:chOff x="8986198" y="0"/>
            <a:chExt cx="2520001" cy="6858000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6DA3321-EEC3-EC45-8B84-50D0943D9658}"/>
                </a:ext>
              </a:extLst>
            </p:cNvPr>
            <p:cNvGrpSpPr/>
            <p:nvPr/>
          </p:nvGrpSpPr>
          <p:grpSpPr>
            <a:xfrm>
              <a:off x="8986198" y="5778000"/>
              <a:ext cx="2520000" cy="1080000"/>
              <a:chOff x="8877993" y="1005622"/>
              <a:chExt cx="2520000" cy="1080000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E7BE4655-C195-D346-9549-6348EA8F5F20}"/>
                  </a:ext>
                </a:extLst>
              </p:cNvPr>
              <p:cNvSpPr/>
              <p:nvPr/>
            </p:nvSpPr>
            <p:spPr>
              <a:xfrm>
                <a:off x="8877993" y="1005622"/>
                <a:ext cx="2520000" cy="1080000"/>
              </a:xfrm>
              <a:prstGeom prst="rect">
                <a:avLst/>
              </a:prstGeom>
              <a:solidFill>
                <a:srgbClr val="00FA00">
                  <a:alpha val="50196"/>
                </a:srgbClr>
              </a:solidFill>
              <a:ln w="38100"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" name="Title 1">
                <a:extLst>
                  <a:ext uri="{FF2B5EF4-FFF2-40B4-BE49-F238E27FC236}">
                    <a16:creationId xmlns:a16="http://schemas.microsoft.com/office/drawing/2014/main" id="{BE261DE6-5348-E946-BEB4-702014DAC0C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313625" y="1392081"/>
                <a:ext cx="1648736" cy="426702"/>
              </a:xfrm>
              <a:prstGeom prst="rect">
                <a:avLst/>
              </a:prstGeom>
            </p:spPr>
            <p:txBody>
              <a:bodyPr vert="horz" lIns="132080" tIns="66040" rIns="132080" bIns="66040" rtlCol="0" anchor="t" anchorCtr="0">
                <a:noAutofit/>
              </a:bodyPr>
              <a:lstStyle>
                <a:lvl1pPr algn="l" defTabSz="914383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en-GB" sz="2000" b="1">
                    <a:latin typeface="Azo Sans" panose="02000000000000000000" pitchFamily="2" charset="77"/>
                  </a:rPr>
                  <a:t>NATURAL</a:t>
                </a:r>
                <a:endParaRPr lang="en-GB" sz="2000">
                  <a:latin typeface="Azo Sans Lt" panose="02000000000000000000" pitchFamily="2" charset="77"/>
                </a:endParaRPr>
              </a:p>
              <a:p>
                <a:pPr algn="ctr"/>
                <a:endParaRPr lang="en-GB" sz="2000" baseline="-25000">
                  <a:latin typeface="Azo Sans Lt" panose="02000000000000000000" pitchFamily="2" charset="77"/>
                </a:endParaRPr>
              </a:p>
            </p:txBody>
          </p: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8B6CF3A8-6C11-E44D-9F4D-00C9213FFD53}"/>
                </a:ext>
              </a:extLst>
            </p:cNvPr>
            <p:cNvGrpSpPr/>
            <p:nvPr/>
          </p:nvGrpSpPr>
          <p:grpSpPr>
            <a:xfrm>
              <a:off x="8986198" y="4622400"/>
              <a:ext cx="2520000" cy="1080000"/>
              <a:chOff x="8877993" y="2349000"/>
              <a:chExt cx="2520000" cy="1080000"/>
            </a:xfrm>
            <a:solidFill>
              <a:srgbClr val="F4B183"/>
            </a:solidFill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7B666D1B-BB46-4441-8EB3-6ADAD14F8253}"/>
                  </a:ext>
                </a:extLst>
              </p:cNvPr>
              <p:cNvSpPr/>
              <p:nvPr/>
            </p:nvSpPr>
            <p:spPr>
              <a:xfrm>
                <a:off x="8877993" y="2349000"/>
                <a:ext cx="2520000" cy="1080000"/>
              </a:xfrm>
              <a:prstGeom prst="rect">
                <a:avLst/>
              </a:prstGeom>
              <a:grpFill/>
              <a:ln w="38100"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5" name="Title 1">
                <a:extLst>
                  <a:ext uri="{FF2B5EF4-FFF2-40B4-BE49-F238E27FC236}">
                    <a16:creationId xmlns:a16="http://schemas.microsoft.com/office/drawing/2014/main" id="{F7A9A8A9-67BC-FF4E-89F2-91752DCD509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027650" y="2757311"/>
                <a:ext cx="2220685" cy="426702"/>
              </a:xfrm>
              <a:prstGeom prst="rect">
                <a:avLst/>
              </a:prstGeom>
              <a:grpFill/>
            </p:spPr>
            <p:txBody>
              <a:bodyPr vert="horz" lIns="132080" tIns="66040" rIns="132080" bIns="66040" rtlCol="0" anchor="t" anchorCtr="0">
                <a:noAutofit/>
              </a:bodyPr>
              <a:lstStyle>
                <a:lvl1pPr algn="l" defTabSz="914383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en-GB" sz="2000" b="1">
                    <a:latin typeface="Azo Sans" panose="02000000000000000000" pitchFamily="2" charset="77"/>
                  </a:rPr>
                  <a:t>HUMAN-MADE</a:t>
                </a:r>
                <a:endParaRPr lang="en-GB" sz="2000">
                  <a:latin typeface="Azo Sans Lt" panose="02000000000000000000" pitchFamily="2" charset="77"/>
                </a:endParaRPr>
              </a:p>
              <a:p>
                <a:pPr algn="ctr"/>
                <a:endParaRPr lang="en-GB" sz="2000" baseline="-25000">
                  <a:latin typeface="Azo Sans Lt" panose="02000000000000000000" pitchFamily="2" charset="77"/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0D7663E8-F99F-2F43-9DBF-D3F728D96345}"/>
                </a:ext>
              </a:extLst>
            </p:cNvPr>
            <p:cNvGrpSpPr/>
            <p:nvPr/>
          </p:nvGrpSpPr>
          <p:grpSpPr>
            <a:xfrm>
              <a:off x="8986198" y="1155600"/>
              <a:ext cx="2520000" cy="1080000"/>
              <a:chOff x="8877993" y="2349000"/>
              <a:chExt cx="2520000" cy="1080000"/>
            </a:xfrm>
            <a:solidFill>
              <a:srgbClr val="8FAADC"/>
            </a:solidFill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5264740B-B190-7B46-802E-1CD31AE4CE3A}"/>
                  </a:ext>
                </a:extLst>
              </p:cNvPr>
              <p:cNvSpPr/>
              <p:nvPr/>
            </p:nvSpPr>
            <p:spPr>
              <a:xfrm>
                <a:off x="8877993" y="2349000"/>
                <a:ext cx="2520000" cy="1080000"/>
              </a:xfrm>
              <a:prstGeom prst="rect">
                <a:avLst/>
              </a:prstGeom>
              <a:grpFill/>
              <a:ln w="38100"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9" name="Title 1">
                <a:extLst>
                  <a:ext uri="{FF2B5EF4-FFF2-40B4-BE49-F238E27FC236}">
                    <a16:creationId xmlns:a16="http://schemas.microsoft.com/office/drawing/2014/main" id="{90AC3B9E-8D0E-CA41-8847-DCE58EEA894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027650" y="2757311"/>
                <a:ext cx="2220685" cy="426702"/>
              </a:xfrm>
              <a:prstGeom prst="rect">
                <a:avLst/>
              </a:prstGeom>
              <a:grpFill/>
            </p:spPr>
            <p:txBody>
              <a:bodyPr vert="horz" lIns="132080" tIns="66040" rIns="132080" bIns="66040" rtlCol="0" anchor="t" anchorCtr="0">
                <a:noAutofit/>
              </a:bodyPr>
              <a:lstStyle>
                <a:lvl1pPr algn="l" defTabSz="914383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en-GB" sz="2000" b="1">
                    <a:latin typeface="Azo Sans" panose="02000000000000000000" pitchFamily="2" charset="77"/>
                  </a:rPr>
                  <a:t>GAS</a:t>
                </a:r>
                <a:endParaRPr lang="en-GB" sz="2000">
                  <a:latin typeface="Azo Sans Lt" panose="02000000000000000000" pitchFamily="2" charset="77"/>
                </a:endParaRPr>
              </a:p>
              <a:p>
                <a:pPr algn="ctr"/>
                <a:endParaRPr lang="en-GB" sz="2000" baseline="-25000">
                  <a:latin typeface="Azo Sans Lt" panose="02000000000000000000" pitchFamily="2" charset="77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8C665DA-6234-2541-9255-64CEC2161AF5}"/>
                </a:ext>
              </a:extLst>
            </p:cNvPr>
            <p:cNvGrpSpPr/>
            <p:nvPr/>
          </p:nvGrpSpPr>
          <p:grpSpPr>
            <a:xfrm>
              <a:off x="8986199" y="0"/>
              <a:ext cx="2520000" cy="1080000"/>
              <a:chOff x="8877993" y="2349000"/>
              <a:chExt cx="2520000" cy="1080000"/>
            </a:xfrm>
            <a:solidFill>
              <a:srgbClr val="FDD966"/>
            </a:solidFill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76EB3A76-DD9E-5946-AE67-BEFC265F60C2}"/>
                  </a:ext>
                </a:extLst>
              </p:cNvPr>
              <p:cNvSpPr/>
              <p:nvPr/>
            </p:nvSpPr>
            <p:spPr>
              <a:xfrm>
                <a:off x="8877993" y="2349000"/>
                <a:ext cx="2520000" cy="1080000"/>
              </a:xfrm>
              <a:prstGeom prst="rect">
                <a:avLst/>
              </a:prstGeom>
              <a:grpFill/>
              <a:ln w="38100"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2" name="Title 1">
                <a:extLst>
                  <a:ext uri="{FF2B5EF4-FFF2-40B4-BE49-F238E27FC236}">
                    <a16:creationId xmlns:a16="http://schemas.microsoft.com/office/drawing/2014/main" id="{F57AE93B-0FB7-EC43-8FE8-CF9B05B8691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027650" y="2757311"/>
                <a:ext cx="2220685" cy="426702"/>
              </a:xfrm>
              <a:prstGeom prst="rect">
                <a:avLst/>
              </a:prstGeom>
              <a:grpFill/>
            </p:spPr>
            <p:txBody>
              <a:bodyPr vert="horz" lIns="132080" tIns="66040" rIns="132080" bIns="66040" rtlCol="0" anchor="t" anchorCtr="0">
                <a:noAutofit/>
              </a:bodyPr>
              <a:lstStyle>
                <a:lvl1pPr algn="l" defTabSz="914383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en-GB" sz="2000" b="1">
                    <a:latin typeface="Azo Sans" panose="02000000000000000000" pitchFamily="2" charset="77"/>
                  </a:rPr>
                  <a:t>SOLID</a:t>
                </a:r>
                <a:endParaRPr lang="en-GB" sz="2000">
                  <a:latin typeface="Azo Sans Lt" panose="02000000000000000000" pitchFamily="2" charset="77"/>
                </a:endParaRPr>
              </a:p>
              <a:p>
                <a:pPr algn="ctr"/>
                <a:endParaRPr lang="en-GB" sz="2000" baseline="-25000">
                  <a:latin typeface="Azo Sans Lt" panose="02000000000000000000" pitchFamily="2" charset="77"/>
                </a:endParaRP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D37A359A-E369-1945-868E-0261F8426AA1}"/>
                </a:ext>
              </a:extLst>
            </p:cNvPr>
            <p:cNvGrpSpPr/>
            <p:nvPr/>
          </p:nvGrpSpPr>
          <p:grpSpPr>
            <a:xfrm>
              <a:off x="8986198" y="2311200"/>
              <a:ext cx="2520000" cy="1080000"/>
              <a:chOff x="8877993" y="2349000"/>
              <a:chExt cx="2520000" cy="1080000"/>
            </a:xfrm>
            <a:solidFill>
              <a:srgbClr val="FBC6EC"/>
            </a:solidFill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6D6473A7-D7D2-C847-ABE7-D48D5773C03E}"/>
                  </a:ext>
                </a:extLst>
              </p:cNvPr>
              <p:cNvSpPr/>
              <p:nvPr/>
            </p:nvSpPr>
            <p:spPr>
              <a:xfrm>
                <a:off x="8877993" y="2349000"/>
                <a:ext cx="2520000" cy="1080000"/>
              </a:xfrm>
              <a:prstGeom prst="rect">
                <a:avLst/>
              </a:prstGeom>
              <a:grpFill/>
              <a:ln w="38100"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5" name="Title 1">
                <a:extLst>
                  <a:ext uri="{FF2B5EF4-FFF2-40B4-BE49-F238E27FC236}">
                    <a16:creationId xmlns:a16="http://schemas.microsoft.com/office/drawing/2014/main" id="{EE52B724-5597-0F4C-BAFA-4234D0C7A85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027650" y="2757311"/>
                <a:ext cx="2220685" cy="426702"/>
              </a:xfrm>
              <a:prstGeom prst="rect">
                <a:avLst/>
              </a:prstGeom>
              <a:grpFill/>
            </p:spPr>
            <p:txBody>
              <a:bodyPr vert="horz" lIns="132080" tIns="66040" rIns="132080" bIns="66040" rtlCol="0" anchor="t" anchorCtr="0">
                <a:noAutofit/>
              </a:bodyPr>
              <a:lstStyle>
                <a:lvl1pPr algn="l" defTabSz="914383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en-GB" sz="2000" b="1">
                    <a:latin typeface="Azo Sans" panose="02000000000000000000" pitchFamily="2" charset="77"/>
                  </a:rPr>
                  <a:t>BIOLOGICAL</a:t>
                </a:r>
                <a:endParaRPr lang="en-GB" sz="2000">
                  <a:latin typeface="Azo Sans Lt" panose="02000000000000000000" pitchFamily="2" charset="77"/>
                </a:endParaRPr>
              </a:p>
              <a:p>
                <a:pPr algn="ctr"/>
                <a:endParaRPr lang="en-GB" sz="2000" baseline="-25000">
                  <a:latin typeface="Azo Sans Lt" panose="02000000000000000000" pitchFamily="2" charset="77"/>
                </a:endParaRP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9D3AC01D-E7E8-DB47-8D40-D624855B6ED1}"/>
                </a:ext>
              </a:extLst>
            </p:cNvPr>
            <p:cNvGrpSpPr/>
            <p:nvPr/>
          </p:nvGrpSpPr>
          <p:grpSpPr>
            <a:xfrm>
              <a:off x="8986198" y="3466800"/>
              <a:ext cx="2520000" cy="1080000"/>
              <a:chOff x="8877993" y="2349000"/>
              <a:chExt cx="2520000" cy="1080000"/>
            </a:xfrm>
            <a:solidFill>
              <a:srgbClr val="A6C77F"/>
            </a:solidFill>
          </p:grpSpPr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3072BB11-A086-F549-AA41-0D420F2D0B93}"/>
                  </a:ext>
                </a:extLst>
              </p:cNvPr>
              <p:cNvSpPr/>
              <p:nvPr/>
            </p:nvSpPr>
            <p:spPr>
              <a:xfrm>
                <a:off x="8877993" y="2349000"/>
                <a:ext cx="2520000" cy="1080000"/>
              </a:xfrm>
              <a:prstGeom prst="rect">
                <a:avLst/>
              </a:prstGeom>
              <a:grpFill/>
              <a:ln w="38100"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8" name="Title 1">
                <a:extLst>
                  <a:ext uri="{FF2B5EF4-FFF2-40B4-BE49-F238E27FC236}">
                    <a16:creationId xmlns:a16="http://schemas.microsoft.com/office/drawing/2014/main" id="{78A68B96-C793-0F48-BF07-9B91CC5ECBD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027650" y="2757311"/>
                <a:ext cx="2220685" cy="426702"/>
              </a:xfrm>
              <a:prstGeom prst="rect">
                <a:avLst/>
              </a:prstGeom>
              <a:grpFill/>
            </p:spPr>
            <p:txBody>
              <a:bodyPr vert="horz" lIns="132080" tIns="66040" rIns="132080" bIns="66040" rtlCol="0" anchor="t" anchorCtr="0">
                <a:noAutofit/>
              </a:bodyPr>
              <a:lstStyle>
                <a:lvl1pPr algn="l" defTabSz="914383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en-GB" sz="2000" b="1">
                    <a:latin typeface="Azo Sans" panose="02000000000000000000" pitchFamily="2" charset="77"/>
                  </a:rPr>
                  <a:t>CHEMICAL</a:t>
                </a:r>
                <a:endParaRPr lang="en-GB" sz="2000">
                  <a:latin typeface="Azo Sans Lt" panose="02000000000000000000" pitchFamily="2" charset="77"/>
                </a:endParaRPr>
              </a:p>
              <a:p>
                <a:pPr algn="ctr"/>
                <a:endParaRPr lang="en-GB" sz="2000" baseline="-25000">
                  <a:latin typeface="Azo Sans Lt" panose="02000000000000000000" pitchFamily="2" charset="77"/>
                </a:endParaRPr>
              </a:p>
            </p:txBody>
          </p:sp>
        </p:grpSp>
      </p:grp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6994767-6DC4-C549-86C1-3D2994440A18}"/>
              </a:ext>
            </a:extLst>
          </p:cNvPr>
          <p:cNvCxnSpPr>
            <a:cxnSpLocks/>
            <a:stCxn id="31" idx="3"/>
            <a:endCxn id="18" idx="1"/>
          </p:cNvCxnSpPr>
          <p:nvPr/>
        </p:nvCxnSpPr>
        <p:spPr>
          <a:xfrm flipV="1">
            <a:off x="3647187" y="1695600"/>
            <a:ext cx="5550027" cy="2211581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779D7B4C-25B2-2342-8375-8C906B35FE10}"/>
              </a:ext>
            </a:extLst>
          </p:cNvPr>
          <p:cNvCxnSpPr>
            <a:cxnSpLocks/>
            <a:stCxn id="31" idx="3"/>
            <a:endCxn id="27" idx="1"/>
          </p:cNvCxnSpPr>
          <p:nvPr/>
        </p:nvCxnSpPr>
        <p:spPr>
          <a:xfrm>
            <a:off x="3647187" y="3907181"/>
            <a:ext cx="5550027" cy="99619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1FF9B139-1333-D944-966F-040C7B60CF5E}"/>
              </a:ext>
            </a:extLst>
          </p:cNvPr>
          <p:cNvCxnSpPr>
            <a:cxnSpLocks/>
            <a:stCxn id="31" idx="3"/>
            <a:endCxn id="14" idx="1"/>
          </p:cNvCxnSpPr>
          <p:nvPr/>
        </p:nvCxnSpPr>
        <p:spPr>
          <a:xfrm>
            <a:off x="3647187" y="3907181"/>
            <a:ext cx="5550027" cy="1255219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itle 1">
            <a:extLst>
              <a:ext uri="{FF2B5EF4-FFF2-40B4-BE49-F238E27FC236}">
                <a16:creationId xmlns:a16="http://schemas.microsoft.com/office/drawing/2014/main" id="{5177D3BE-5381-9545-BF81-77AFF72E5BEB}"/>
              </a:ext>
            </a:extLst>
          </p:cNvPr>
          <p:cNvSpPr txBox="1">
            <a:spLocks/>
          </p:cNvSpPr>
          <p:nvPr/>
        </p:nvSpPr>
        <p:spPr>
          <a:xfrm>
            <a:off x="2122714" y="2489179"/>
            <a:ext cx="2017946" cy="535376"/>
          </a:xfrm>
          <a:prstGeom prst="rect">
            <a:avLst/>
          </a:prstGeom>
          <a:solidFill>
            <a:schemeClr val="bg1"/>
          </a:solidFill>
        </p:spPr>
        <p:txBody>
          <a:bodyPr vert="horz" lIns="132080" tIns="66040" rIns="132080" bIns="66040" rtlCol="0" anchor="t" anchorCtr="0">
            <a:noAutofit/>
          </a:bodyPr>
          <a:lstStyle>
            <a:lvl1pPr algn="l" defTabSz="9143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b="1">
                <a:solidFill>
                  <a:schemeClr val="accent5"/>
                </a:solidFill>
                <a:latin typeface="Azo Sans" panose="02000000000000000000" pitchFamily="2" charset="77"/>
              </a:rPr>
              <a:t>Sea salt</a:t>
            </a:r>
            <a:endParaRPr lang="en-GB" sz="3200" b="1" baseline="-25000">
              <a:solidFill>
                <a:schemeClr val="accent5"/>
              </a:solidFill>
              <a:latin typeface="Azo Sans" panose="02000000000000000000" pitchFamily="2" charset="77"/>
            </a:endParaRP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A0559317-DA9E-7143-BA94-81D6F4425AB2}"/>
              </a:ext>
            </a:extLst>
          </p:cNvPr>
          <p:cNvCxnSpPr>
            <a:cxnSpLocks/>
            <a:stCxn id="36" idx="3"/>
            <a:endCxn id="21" idx="1"/>
          </p:cNvCxnSpPr>
          <p:nvPr/>
        </p:nvCxnSpPr>
        <p:spPr>
          <a:xfrm flipV="1">
            <a:off x="4140660" y="540000"/>
            <a:ext cx="5056555" cy="2216867"/>
          </a:xfrm>
          <a:prstGeom prst="straightConnector1">
            <a:avLst/>
          </a:prstGeom>
          <a:ln w="254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FC38052D-5940-7641-96ED-EA96FCBAA630}"/>
              </a:ext>
            </a:extLst>
          </p:cNvPr>
          <p:cNvCxnSpPr>
            <a:cxnSpLocks/>
            <a:stCxn id="36" idx="3"/>
            <a:endCxn id="27" idx="1"/>
          </p:cNvCxnSpPr>
          <p:nvPr/>
        </p:nvCxnSpPr>
        <p:spPr>
          <a:xfrm>
            <a:off x="4140660" y="2756867"/>
            <a:ext cx="5056554" cy="1249933"/>
          </a:xfrm>
          <a:prstGeom prst="straightConnector1">
            <a:avLst/>
          </a:prstGeom>
          <a:ln w="254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B3D374C6-DDC1-1347-8DF9-139D3FEA360B}"/>
              </a:ext>
            </a:extLst>
          </p:cNvPr>
          <p:cNvCxnSpPr>
            <a:cxnSpLocks/>
            <a:stCxn id="36" idx="3"/>
            <a:endCxn id="8" idx="1"/>
          </p:cNvCxnSpPr>
          <p:nvPr/>
        </p:nvCxnSpPr>
        <p:spPr>
          <a:xfrm>
            <a:off x="4140660" y="2756867"/>
            <a:ext cx="5056554" cy="3561133"/>
          </a:xfrm>
          <a:prstGeom prst="straightConnector1">
            <a:avLst/>
          </a:prstGeom>
          <a:ln w="254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itle 1">
            <a:extLst>
              <a:ext uri="{FF2B5EF4-FFF2-40B4-BE49-F238E27FC236}">
                <a16:creationId xmlns:a16="http://schemas.microsoft.com/office/drawing/2014/main" id="{4BCF4CC5-97C3-3C44-AAB8-42B83F0BFD65}"/>
              </a:ext>
            </a:extLst>
          </p:cNvPr>
          <p:cNvSpPr txBox="1">
            <a:spLocks/>
          </p:cNvSpPr>
          <p:nvPr/>
        </p:nvSpPr>
        <p:spPr>
          <a:xfrm>
            <a:off x="1360714" y="5244062"/>
            <a:ext cx="1513115" cy="535376"/>
          </a:xfrm>
          <a:prstGeom prst="rect">
            <a:avLst/>
          </a:prstGeom>
          <a:solidFill>
            <a:schemeClr val="bg1"/>
          </a:solidFill>
        </p:spPr>
        <p:txBody>
          <a:bodyPr vert="horz" lIns="132080" tIns="66040" rIns="132080" bIns="66040" rtlCol="0" anchor="t" anchorCtr="0">
            <a:noAutofit/>
          </a:bodyPr>
          <a:lstStyle>
            <a:lvl1pPr algn="l" defTabSz="9143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b="1">
                <a:solidFill>
                  <a:srgbClr val="FF0000"/>
                </a:solidFill>
                <a:latin typeface="Azo Sans" panose="02000000000000000000" pitchFamily="2" charset="77"/>
              </a:rPr>
              <a:t>Pollen</a:t>
            </a:r>
            <a:endParaRPr lang="en-GB" sz="3200" b="1" baseline="-25000">
              <a:solidFill>
                <a:srgbClr val="FF0000"/>
              </a:solidFill>
              <a:latin typeface="Azo Sans" panose="02000000000000000000" pitchFamily="2" charset="77"/>
            </a:endParaRP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578332E7-8D3C-2747-939A-0866CE71B177}"/>
              </a:ext>
            </a:extLst>
          </p:cNvPr>
          <p:cNvCxnSpPr>
            <a:cxnSpLocks/>
            <a:stCxn id="53" idx="3"/>
            <a:endCxn id="21" idx="1"/>
          </p:cNvCxnSpPr>
          <p:nvPr/>
        </p:nvCxnSpPr>
        <p:spPr>
          <a:xfrm flipV="1">
            <a:off x="2873829" y="540000"/>
            <a:ext cx="6323386" cy="4971750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3EF2A9BC-6A6D-5844-BAE0-402785177E6B}"/>
              </a:ext>
            </a:extLst>
          </p:cNvPr>
          <p:cNvCxnSpPr>
            <a:cxnSpLocks/>
            <a:stCxn id="53" idx="3"/>
            <a:endCxn id="24" idx="1"/>
          </p:cNvCxnSpPr>
          <p:nvPr/>
        </p:nvCxnSpPr>
        <p:spPr>
          <a:xfrm flipV="1">
            <a:off x="2873829" y="2851200"/>
            <a:ext cx="6323385" cy="2660550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05464BC0-8E1A-AF4B-948A-91C27DB4E976}"/>
              </a:ext>
            </a:extLst>
          </p:cNvPr>
          <p:cNvCxnSpPr>
            <a:cxnSpLocks/>
            <a:stCxn id="53" idx="3"/>
            <a:endCxn id="8" idx="1"/>
          </p:cNvCxnSpPr>
          <p:nvPr/>
        </p:nvCxnSpPr>
        <p:spPr>
          <a:xfrm>
            <a:off x="2873829" y="5511750"/>
            <a:ext cx="6323385" cy="806250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itle 1">
            <a:extLst>
              <a:ext uri="{FF2B5EF4-FFF2-40B4-BE49-F238E27FC236}">
                <a16:creationId xmlns:a16="http://schemas.microsoft.com/office/drawing/2014/main" id="{8A7E1DF4-9D5F-E346-9359-F6269402E31B}"/>
              </a:ext>
            </a:extLst>
          </p:cNvPr>
          <p:cNvSpPr txBox="1">
            <a:spLocks/>
          </p:cNvSpPr>
          <p:nvPr/>
        </p:nvSpPr>
        <p:spPr>
          <a:xfrm>
            <a:off x="990601" y="3452387"/>
            <a:ext cx="2656586" cy="909588"/>
          </a:xfrm>
          <a:prstGeom prst="rect">
            <a:avLst/>
          </a:prstGeom>
          <a:solidFill>
            <a:schemeClr val="bg1"/>
          </a:solidFill>
        </p:spPr>
        <p:txBody>
          <a:bodyPr vert="horz" lIns="132080" tIns="66040" rIns="132080" bIns="66040" rtlCol="0" anchor="t" anchorCtr="0">
            <a:noAutofit/>
          </a:bodyPr>
          <a:lstStyle>
            <a:lvl1pPr algn="l" defTabSz="9143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>
                <a:latin typeface="Azo Sans" panose="02000000000000000000" pitchFamily="2" charset="77"/>
              </a:rPr>
              <a:t>Nitrogen Dioxide NO</a:t>
            </a:r>
            <a:r>
              <a:rPr lang="en-GB" sz="3200" b="1" baseline="-25000">
                <a:latin typeface="Azo Sans" panose="02000000000000000000" pitchFamily="2" charset="77"/>
              </a:rPr>
              <a:t>2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2A6BD96B-1B4B-DF49-9C3D-DD555343C889}"/>
              </a:ext>
            </a:extLst>
          </p:cNvPr>
          <p:cNvCxnSpPr>
            <a:cxnSpLocks/>
          </p:cNvCxnSpPr>
          <p:nvPr/>
        </p:nvCxnSpPr>
        <p:spPr>
          <a:xfrm>
            <a:off x="3675217" y="3904717"/>
            <a:ext cx="5550028" cy="2304477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3395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5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D87F00-A6AD-3C45-8D43-CAD754157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>
                <a:solidFill>
                  <a:srgbClr val="F9971C"/>
                </a:solidFill>
                <a:latin typeface="Azo Sans" panose="02000000000000000000" pitchFamily="2" charset="77"/>
              </a:rPr>
              <a:t>Ways of classifying air pollutants</a:t>
            </a:r>
            <a:endParaRPr lang="en-GB">
              <a:solidFill>
                <a:srgbClr val="F9971C"/>
              </a:solidFill>
              <a:latin typeface="Azo Sans" panose="02000000000000000000" pitchFamily="2" charset="77"/>
            </a:endParaRP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78C61DE8-D5FB-EE4B-AFD9-AC14A8B25A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0889" y="2111828"/>
            <a:ext cx="9555023" cy="3151415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GB" sz="3200">
              <a:latin typeface="Azo Sans" panose="02000000000000000000" pitchFamily="2" charset="77"/>
            </a:endParaRPr>
          </a:p>
          <a:p>
            <a:r>
              <a:rPr lang="en-GB" sz="3200">
                <a:latin typeface="Azo Sans" panose="02000000000000000000" pitchFamily="2" charset="77"/>
              </a:rPr>
              <a:t>It depends on the aim of your study</a:t>
            </a:r>
          </a:p>
          <a:p>
            <a:endParaRPr lang="en-GB" sz="3200">
              <a:latin typeface="Azo Sans" panose="02000000000000000000" pitchFamily="2" charset="77"/>
            </a:endParaRPr>
          </a:p>
          <a:p>
            <a:r>
              <a:rPr lang="en-GB" sz="3200">
                <a:latin typeface="Azo Sans" panose="02000000000000000000" pitchFamily="2" charset="77"/>
              </a:rPr>
              <a:t>There are at least 5 different classification systems</a:t>
            </a:r>
            <a:endParaRPr lang="en-GB" sz="3200"/>
          </a:p>
          <a:p>
            <a:pPr marL="0" indent="0">
              <a:buNone/>
            </a:pPr>
            <a:r>
              <a:rPr lang="en-GB" sz="3200"/>
              <a:t> </a:t>
            </a:r>
          </a:p>
          <a:p>
            <a:pPr marL="0" indent="0">
              <a:buNone/>
            </a:pPr>
            <a:endParaRPr lang="en-GB" sz="3200"/>
          </a:p>
        </p:txBody>
      </p:sp>
    </p:spTree>
    <p:extLst>
      <p:ext uri="{BB962C8B-B14F-4D97-AF65-F5344CB8AC3E}">
        <p14:creationId xmlns:p14="http://schemas.microsoft.com/office/powerpoint/2010/main" val="28248276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D87F00-A6AD-3C45-8D43-CAD754157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>
                <a:solidFill>
                  <a:srgbClr val="F9971C"/>
                </a:solidFill>
                <a:latin typeface="Azo Sans" panose="02000000000000000000" pitchFamily="2" charset="77"/>
              </a:rPr>
              <a:t>Ways of classifying air pollutants</a:t>
            </a:r>
            <a:endParaRPr lang="en-GB">
              <a:solidFill>
                <a:srgbClr val="F9971C"/>
              </a:solidFill>
              <a:latin typeface="Azo Sans" panose="02000000000000000000" pitchFamily="2" charset="77"/>
            </a:endParaRP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EA2DB167-B630-F049-B575-906ABA7C9D5E}"/>
              </a:ext>
            </a:extLst>
          </p:cNvPr>
          <p:cNvSpPr/>
          <p:nvPr/>
        </p:nvSpPr>
        <p:spPr>
          <a:xfrm>
            <a:off x="5440900" y="1676120"/>
            <a:ext cx="3306473" cy="664771"/>
          </a:xfrm>
          <a:prstGeom prst="roundRect">
            <a:avLst/>
          </a:prstGeom>
          <a:solidFill>
            <a:srgbClr val="FF0000"/>
          </a:solidFill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GB" sz="3200">
                <a:solidFill>
                  <a:schemeClr val="tx1"/>
                </a:solidFill>
                <a:latin typeface="Azo Sans Lt" panose="02000000000000000000" pitchFamily="2" charset="77"/>
              </a:rPr>
              <a:t>ORIGIN</a:t>
            </a:r>
          </a:p>
          <a:p>
            <a:pPr algn="ctr"/>
            <a:endParaRPr lang="en-GB" sz="3200">
              <a:solidFill>
                <a:schemeClr val="tx1"/>
              </a:solidFill>
              <a:latin typeface="Azo Sans" panose="02000000000000000000" pitchFamily="2" charset="77"/>
            </a:endParaRPr>
          </a:p>
          <a:p>
            <a:pPr algn="ctr"/>
            <a:endParaRPr lang="en-GB" sz="3200">
              <a:solidFill>
                <a:schemeClr val="tx1"/>
              </a:solidFill>
              <a:latin typeface="Azo Sans" panose="02000000000000000000" pitchFamily="2" charset="77"/>
            </a:endParaRPr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36751901-59C9-C044-9244-F7178E81D2FC}"/>
              </a:ext>
            </a:extLst>
          </p:cNvPr>
          <p:cNvSpPr/>
          <p:nvPr/>
        </p:nvSpPr>
        <p:spPr>
          <a:xfrm>
            <a:off x="9490386" y="1704663"/>
            <a:ext cx="1631577" cy="636228"/>
          </a:xfrm>
          <a:prstGeom prst="roundRect">
            <a:avLst/>
          </a:prstGeom>
          <a:solidFill>
            <a:srgbClr val="92D050"/>
          </a:solidFill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GB" sz="3200">
                <a:solidFill>
                  <a:schemeClr val="tx1"/>
                </a:solidFill>
                <a:latin typeface="Azo Sans Lt" panose="02000000000000000000" pitchFamily="2" charset="77"/>
              </a:rPr>
              <a:t>STATE</a:t>
            </a:r>
          </a:p>
          <a:p>
            <a:pPr algn="ctr"/>
            <a:endParaRPr lang="en-GB" sz="3200">
              <a:solidFill>
                <a:schemeClr val="tx1"/>
              </a:solidFill>
              <a:latin typeface="Azo Sans" panose="02000000000000000000" pitchFamily="2" charset="77"/>
            </a:endParaRP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3F582270-E3D5-F34F-87CD-F5C3FB3D5446}"/>
              </a:ext>
            </a:extLst>
          </p:cNvPr>
          <p:cNvSpPr/>
          <p:nvPr/>
        </p:nvSpPr>
        <p:spPr>
          <a:xfrm>
            <a:off x="960757" y="4481348"/>
            <a:ext cx="5610057" cy="653269"/>
          </a:xfrm>
          <a:prstGeom prst="roundRect">
            <a:avLst/>
          </a:prstGeom>
          <a:solidFill>
            <a:srgbClr val="FFFF00"/>
          </a:solidFill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GB" sz="3200">
                <a:solidFill>
                  <a:schemeClr val="tx1"/>
                </a:solidFill>
                <a:latin typeface="Azo Sans Lt" panose="02000000000000000000" pitchFamily="2" charset="77"/>
              </a:rPr>
              <a:t>PRIMARY OR SECONDARY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8316F0A-BB9D-5A49-B23D-7075D7FED06F}"/>
              </a:ext>
            </a:extLst>
          </p:cNvPr>
          <p:cNvSpPr/>
          <p:nvPr/>
        </p:nvSpPr>
        <p:spPr>
          <a:xfrm>
            <a:off x="960757" y="1682524"/>
            <a:ext cx="3737130" cy="643794"/>
          </a:xfrm>
          <a:prstGeom prst="roundRect">
            <a:avLst/>
          </a:prstGeom>
          <a:solidFill>
            <a:srgbClr val="00B0F0"/>
          </a:solidFill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GB" sz="3200">
                <a:solidFill>
                  <a:schemeClr val="tx1"/>
                </a:solidFill>
                <a:latin typeface="Azo Sans Lt" panose="02000000000000000000" pitchFamily="2" charset="77"/>
              </a:rPr>
              <a:t>COMPOSITION</a:t>
            </a:r>
          </a:p>
          <a:p>
            <a:pPr algn="ctr"/>
            <a:endParaRPr lang="en-GB" sz="3200" b="1">
              <a:solidFill>
                <a:schemeClr val="tx1"/>
              </a:solidFill>
              <a:latin typeface="Azo Sans Bk" panose="02000000000000000000" pitchFamily="2" charset="77"/>
            </a:endParaRP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E70641E1-3F12-DE48-826F-841375E634DD}"/>
              </a:ext>
            </a:extLst>
          </p:cNvPr>
          <p:cNvSpPr/>
          <p:nvPr/>
        </p:nvSpPr>
        <p:spPr>
          <a:xfrm>
            <a:off x="8125218" y="4506436"/>
            <a:ext cx="2996745" cy="603095"/>
          </a:xfrm>
          <a:prstGeom prst="roundRect">
            <a:avLst/>
          </a:prstGeom>
          <a:solidFill>
            <a:srgbClr val="FF8AD8"/>
          </a:solidFill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GB" sz="3200">
                <a:solidFill>
                  <a:schemeClr val="tx1"/>
                </a:solidFill>
                <a:latin typeface="Azo Sans Lt" panose="02000000000000000000" pitchFamily="2" charset="77"/>
              </a:rPr>
              <a:t>LEGISLATION</a:t>
            </a:r>
          </a:p>
          <a:p>
            <a:pPr algn="ctr"/>
            <a:endParaRPr lang="en-GB" sz="3200">
              <a:solidFill>
                <a:schemeClr val="tx1"/>
              </a:solidFill>
              <a:latin typeface="Azo Sans" panose="02000000000000000000" pitchFamily="2" charset="77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A4CBD3D-9C4C-8B43-A9B2-9F2D8DEF980C}"/>
              </a:ext>
            </a:extLst>
          </p:cNvPr>
          <p:cNvSpPr txBox="1">
            <a:spLocks/>
          </p:cNvSpPr>
          <p:nvPr/>
        </p:nvSpPr>
        <p:spPr>
          <a:xfrm>
            <a:off x="960757" y="2635669"/>
            <a:ext cx="2656586" cy="909588"/>
          </a:xfrm>
          <a:prstGeom prst="rect">
            <a:avLst/>
          </a:prstGeom>
          <a:solidFill>
            <a:schemeClr val="bg1"/>
          </a:solidFill>
        </p:spPr>
        <p:txBody>
          <a:bodyPr vert="horz" lIns="132080" tIns="66040" rIns="132080" bIns="66040" rtlCol="0" anchor="t" anchorCtr="0">
            <a:noAutofit/>
          </a:bodyPr>
          <a:lstStyle>
            <a:lvl1pPr algn="l" defTabSz="9143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>
                <a:latin typeface="Azo Sans Lt" panose="02000000000000000000" pitchFamily="2" charset="77"/>
              </a:rPr>
              <a:t>Biological</a:t>
            </a:r>
          </a:p>
          <a:p>
            <a:r>
              <a:rPr lang="en-GB" sz="3200">
                <a:latin typeface="Azo Sans Lt" panose="02000000000000000000" pitchFamily="2" charset="77"/>
              </a:rPr>
              <a:t>Chemical</a:t>
            </a:r>
          </a:p>
          <a:p>
            <a:r>
              <a:rPr lang="en-GB" sz="3200">
                <a:latin typeface="Azo Sans Lt" panose="02000000000000000000" pitchFamily="2" charset="77"/>
              </a:rPr>
              <a:t>Physical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3B1222E-FCF7-944E-BEE7-FD3118ED8FF9}"/>
              </a:ext>
            </a:extLst>
          </p:cNvPr>
          <p:cNvSpPr txBox="1">
            <a:spLocks/>
          </p:cNvSpPr>
          <p:nvPr/>
        </p:nvSpPr>
        <p:spPr>
          <a:xfrm>
            <a:off x="5440899" y="2635669"/>
            <a:ext cx="3033629" cy="909588"/>
          </a:xfrm>
          <a:prstGeom prst="rect">
            <a:avLst/>
          </a:prstGeom>
          <a:solidFill>
            <a:schemeClr val="bg1"/>
          </a:solidFill>
        </p:spPr>
        <p:txBody>
          <a:bodyPr vert="horz" lIns="132080" tIns="66040" rIns="132080" bIns="66040" rtlCol="0" anchor="t" anchorCtr="0">
            <a:noAutofit/>
          </a:bodyPr>
          <a:lstStyle>
            <a:lvl1pPr algn="l" defTabSz="9143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>
                <a:latin typeface="Azo Sans Lt" panose="02000000000000000000" pitchFamily="2" charset="77"/>
              </a:rPr>
              <a:t>Natural</a:t>
            </a:r>
          </a:p>
          <a:p>
            <a:r>
              <a:rPr lang="en-GB" sz="3200">
                <a:latin typeface="Azo Sans Lt" panose="02000000000000000000" pitchFamily="2" charset="77"/>
              </a:rPr>
              <a:t>Human-made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A7DB614-4F5A-B540-986C-DA25638CB3BB}"/>
              </a:ext>
            </a:extLst>
          </p:cNvPr>
          <p:cNvSpPr txBox="1">
            <a:spLocks/>
          </p:cNvSpPr>
          <p:nvPr/>
        </p:nvSpPr>
        <p:spPr>
          <a:xfrm>
            <a:off x="9490386" y="2644747"/>
            <a:ext cx="2249857" cy="909588"/>
          </a:xfrm>
          <a:prstGeom prst="rect">
            <a:avLst/>
          </a:prstGeom>
          <a:solidFill>
            <a:schemeClr val="bg1"/>
          </a:solidFill>
        </p:spPr>
        <p:txBody>
          <a:bodyPr vert="horz" lIns="132080" tIns="66040" rIns="132080" bIns="66040" rtlCol="0" anchor="t" anchorCtr="0">
            <a:noAutofit/>
          </a:bodyPr>
          <a:lstStyle>
            <a:lvl1pPr algn="l" defTabSz="9143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>
                <a:latin typeface="Azo Sans Lt" panose="02000000000000000000" pitchFamily="2" charset="77"/>
              </a:rPr>
              <a:t>Gas</a:t>
            </a:r>
          </a:p>
          <a:p>
            <a:r>
              <a:rPr lang="en-GB" sz="3200">
                <a:latin typeface="Azo Sans Lt" panose="02000000000000000000" pitchFamily="2" charset="77"/>
              </a:rPr>
              <a:t>Liquid</a:t>
            </a:r>
          </a:p>
          <a:p>
            <a:r>
              <a:rPr lang="en-GB" sz="3200">
                <a:latin typeface="Azo Sans Lt" panose="02000000000000000000" pitchFamily="2" charset="77"/>
              </a:rPr>
              <a:t>Solid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48136BA-8453-4342-8A8A-83D79C70E5ED}"/>
              </a:ext>
            </a:extLst>
          </p:cNvPr>
          <p:cNvSpPr txBox="1">
            <a:spLocks/>
          </p:cNvSpPr>
          <p:nvPr/>
        </p:nvSpPr>
        <p:spPr>
          <a:xfrm>
            <a:off x="960757" y="5426325"/>
            <a:ext cx="2656586" cy="909588"/>
          </a:xfrm>
          <a:prstGeom prst="rect">
            <a:avLst/>
          </a:prstGeom>
          <a:solidFill>
            <a:schemeClr val="bg1"/>
          </a:solidFill>
        </p:spPr>
        <p:txBody>
          <a:bodyPr vert="horz" lIns="132080" tIns="66040" rIns="132080" bIns="66040" rtlCol="0" anchor="t" anchorCtr="0">
            <a:noAutofit/>
          </a:bodyPr>
          <a:lstStyle>
            <a:lvl1pPr algn="l" defTabSz="9143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>
                <a:latin typeface="Azo Sans Lt" panose="02000000000000000000" pitchFamily="2" charset="77"/>
              </a:rPr>
              <a:t>Primary</a:t>
            </a:r>
          </a:p>
          <a:p>
            <a:r>
              <a:rPr lang="en-GB" sz="3200">
                <a:latin typeface="Azo Sans Lt" panose="02000000000000000000" pitchFamily="2" charset="77"/>
              </a:rPr>
              <a:t>Secondary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01E5B67-6F1C-734B-809A-D04517DD81C8}"/>
              </a:ext>
            </a:extLst>
          </p:cNvPr>
          <p:cNvSpPr txBox="1">
            <a:spLocks/>
          </p:cNvSpPr>
          <p:nvPr/>
        </p:nvSpPr>
        <p:spPr>
          <a:xfrm>
            <a:off x="8125218" y="5426325"/>
            <a:ext cx="2656586" cy="909588"/>
          </a:xfrm>
          <a:prstGeom prst="rect">
            <a:avLst/>
          </a:prstGeom>
          <a:solidFill>
            <a:schemeClr val="bg1"/>
          </a:solidFill>
        </p:spPr>
        <p:txBody>
          <a:bodyPr vert="horz" lIns="132080" tIns="66040" rIns="132080" bIns="66040" rtlCol="0" anchor="t" anchorCtr="0">
            <a:noAutofit/>
          </a:bodyPr>
          <a:lstStyle>
            <a:lvl1pPr algn="l" defTabSz="9143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>
                <a:latin typeface="Azo Sans Lt" panose="02000000000000000000" pitchFamily="2" charset="77"/>
              </a:rPr>
              <a:t>Yes</a:t>
            </a:r>
          </a:p>
          <a:p>
            <a:r>
              <a:rPr lang="en-GB" sz="3200">
                <a:latin typeface="Azo Sans Lt" panose="02000000000000000000" pitchFamily="2" charset="77"/>
              </a:rPr>
              <a:t>No</a:t>
            </a:r>
          </a:p>
        </p:txBody>
      </p:sp>
    </p:spTree>
    <p:extLst>
      <p:ext uri="{BB962C8B-B14F-4D97-AF65-F5344CB8AC3E}">
        <p14:creationId xmlns:p14="http://schemas.microsoft.com/office/powerpoint/2010/main" val="1131406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CEE94-969C-B94F-909B-F9FD43DBAA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0"/>
            <a:ext cx="10515600" cy="1325563"/>
          </a:xfrm>
        </p:spPr>
        <p:txBody>
          <a:bodyPr/>
          <a:lstStyle/>
          <a:p>
            <a:r>
              <a:rPr lang="en-GB" b="1">
                <a:solidFill>
                  <a:srgbClr val="F9971C"/>
                </a:solidFill>
                <a:latin typeface="Azo Sans" panose="02000000000000000000" pitchFamily="2" charset="77"/>
              </a:rPr>
              <a:t>Some</a:t>
            </a:r>
            <a:r>
              <a:rPr lang="en-GB" b="1">
                <a:latin typeface="Azo Sans" panose="02000000000000000000" pitchFamily="2" charset="77"/>
              </a:rPr>
              <a:t> SOURCES</a:t>
            </a:r>
            <a:r>
              <a:rPr lang="en-GB" b="1">
                <a:solidFill>
                  <a:srgbClr val="F9971C"/>
                </a:solidFill>
                <a:latin typeface="Azo Sans" panose="02000000000000000000" pitchFamily="2" charset="77"/>
              </a:rPr>
              <a:t> of</a:t>
            </a:r>
            <a:r>
              <a:rPr lang="en-GB" b="1">
                <a:solidFill>
                  <a:srgbClr val="F9971C"/>
                </a:solidFill>
              </a:rPr>
              <a:t> </a:t>
            </a:r>
            <a:r>
              <a:rPr lang="en-GB" b="1">
                <a:solidFill>
                  <a:srgbClr val="F9971C"/>
                </a:solidFill>
                <a:latin typeface="Azo Sans" panose="02000000000000000000" pitchFamily="2" charset="77"/>
              </a:rPr>
              <a:t>air pollution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416D72-3A1C-7545-8AF4-AC50458493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26" t="47259" r="21526" b="11267"/>
          <a:stretch/>
        </p:blipFill>
        <p:spPr>
          <a:xfrm>
            <a:off x="3242303" y="1609152"/>
            <a:ext cx="1980000" cy="198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664132D-36AD-7444-97B6-761A3E7FEE6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73" b="25061"/>
          <a:stretch/>
        </p:blipFill>
        <p:spPr>
          <a:xfrm>
            <a:off x="528724" y="1618229"/>
            <a:ext cx="1980000" cy="198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01625C-2115-964E-88BE-A2F5029E2E3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15" r="16715"/>
          <a:stretch/>
        </p:blipFill>
        <p:spPr>
          <a:xfrm>
            <a:off x="7724064" y="1618229"/>
            <a:ext cx="1980000" cy="198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824B18F-C88E-FD44-AC9B-A61AB47F3B4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0" r="27523"/>
          <a:stretch/>
        </p:blipFill>
        <p:spPr>
          <a:xfrm>
            <a:off x="5483184" y="1609152"/>
            <a:ext cx="1980000" cy="198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CC7D19C-BF5B-2E45-B203-9F002E484E3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31" t="11476" r="25009" b="9844"/>
          <a:stretch/>
        </p:blipFill>
        <p:spPr>
          <a:xfrm>
            <a:off x="9964945" y="1611477"/>
            <a:ext cx="1980000" cy="1980000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3F1D12E1-2314-4B40-92D9-476C9DBEC7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462" y="3962770"/>
            <a:ext cx="1778296" cy="1879211"/>
          </a:xfrm>
        </p:spPr>
        <p:txBody>
          <a:bodyPr/>
          <a:lstStyle/>
          <a:p>
            <a:pPr marL="0" indent="0" algn="ctr">
              <a:buNone/>
            </a:pPr>
            <a:r>
              <a:rPr lang="en-GB">
                <a:latin typeface="Azo Sans" panose="02000000000000000000" pitchFamily="2" charset="77"/>
              </a:rPr>
              <a:t>Volcanic eruptions Pollen season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8A45434B-A2B8-E24D-AF46-6B8ECBEB7870}"/>
              </a:ext>
            </a:extLst>
          </p:cNvPr>
          <p:cNvSpPr txBox="1">
            <a:spLocks/>
          </p:cNvSpPr>
          <p:nvPr/>
        </p:nvSpPr>
        <p:spPr>
          <a:xfrm>
            <a:off x="5525353" y="3941226"/>
            <a:ext cx="1905709" cy="1879211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596" indent="-228596" algn="l" defTabSz="91438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zo Sans" panose="02000000000000000000" pitchFamily="2" charset="77"/>
                <a:ea typeface="+mn-ea"/>
                <a:cs typeface="+mn-cs"/>
              </a:defRPr>
            </a:lvl1pPr>
            <a:lvl2pPr marL="685787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zo Sans" panose="02000000000000000000" pitchFamily="2" charset="77"/>
                <a:ea typeface="+mn-ea"/>
                <a:cs typeface="+mn-cs"/>
              </a:defRPr>
            </a:lvl2pPr>
            <a:lvl3pPr marL="1142977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zo Sans" panose="02000000000000000000" pitchFamily="2" charset="77"/>
                <a:ea typeface="+mn-ea"/>
                <a:cs typeface="+mn-cs"/>
              </a:defRPr>
            </a:lvl3pPr>
            <a:lvl4pPr marL="1600169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Azo Sans" panose="02000000000000000000" pitchFamily="2" charset="77"/>
                <a:ea typeface="+mn-ea"/>
                <a:cs typeface="+mn-cs"/>
              </a:defRPr>
            </a:lvl4pPr>
            <a:lvl5pPr marL="2057360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Azo Sans" panose="02000000000000000000" pitchFamily="2" charset="77"/>
                <a:ea typeface="+mn-ea"/>
                <a:cs typeface="+mn-cs"/>
              </a:defRPr>
            </a:lvl5pPr>
            <a:lvl6pPr marL="2514552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42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33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25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/>
              <a:t>Industry </a:t>
            </a:r>
          </a:p>
          <a:p>
            <a:pPr marL="0" indent="0">
              <a:buNone/>
            </a:pPr>
            <a:r>
              <a:rPr lang="en-GB"/>
              <a:t>by-products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/>
          </a:p>
          <a:p>
            <a:pPr marL="0" indent="0">
              <a:buFont typeface="Arial" panose="020B0604020202020204" pitchFamily="34" charset="0"/>
              <a:buNone/>
            </a:pPr>
            <a:endParaRPr lang="en-GB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E9EDA83F-79B2-434C-BA19-72A580EB3287}"/>
              </a:ext>
            </a:extLst>
          </p:cNvPr>
          <p:cNvSpPr txBox="1">
            <a:spLocks/>
          </p:cNvSpPr>
          <p:nvPr/>
        </p:nvSpPr>
        <p:spPr>
          <a:xfrm>
            <a:off x="3197039" y="3928762"/>
            <a:ext cx="2253064" cy="1879211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596" indent="-228596" algn="l" defTabSz="91438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zo Sans" panose="02000000000000000000" pitchFamily="2" charset="77"/>
                <a:ea typeface="+mn-ea"/>
                <a:cs typeface="+mn-cs"/>
              </a:defRPr>
            </a:lvl1pPr>
            <a:lvl2pPr marL="685787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zo Sans" panose="02000000000000000000" pitchFamily="2" charset="77"/>
                <a:ea typeface="+mn-ea"/>
                <a:cs typeface="+mn-cs"/>
              </a:defRPr>
            </a:lvl2pPr>
            <a:lvl3pPr marL="1142977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zo Sans" panose="02000000000000000000" pitchFamily="2" charset="77"/>
                <a:ea typeface="+mn-ea"/>
                <a:cs typeface="+mn-cs"/>
              </a:defRPr>
            </a:lvl3pPr>
            <a:lvl4pPr marL="1600169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Azo Sans" panose="02000000000000000000" pitchFamily="2" charset="77"/>
                <a:ea typeface="+mn-ea"/>
                <a:cs typeface="+mn-cs"/>
              </a:defRPr>
            </a:lvl4pPr>
            <a:lvl5pPr marL="2057360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Azo Sans" panose="02000000000000000000" pitchFamily="2" charset="77"/>
                <a:ea typeface="+mn-ea"/>
                <a:cs typeface="+mn-cs"/>
              </a:defRPr>
            </a:lvl5pPr>
            <a:lvl6pPr marL="2514552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42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33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25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/>
              <a:t>Incinerating waste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/>
          </a:p>
          <a:p>
            <a:pPr marL="0" indent="0">
              <a:buFont typeface="Arial" panose="020B0604020202020204" pitchFamily="34" charset="0"/>
              <a:buNone/>
            </a:pPr>
            <a:endParaRPr lang="en-GB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16F5DAE-03D2-A345-B1AE-A676D3131C4F}"/>
              </a:ext>
            </a:extLst>
          </p:cNvPr>
          <p:cNvSpPr txBox="1">
            <a:spLocks/>
          </p:cNvSpPr>
          <p:nvPr/>
        </p:nvSpPr>
        <p:spPr>
          <a:xfrm>
            <a:off x="7718218" y="3953690"/>
            <a:ext cx="1905709" cy="1879211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596" indent="-228596" algn="l" defTabSz="91438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zo Sans" panose="02000000000000000000" pitchFamily="2" charset="77"/>
                <a:ea typeface="+mn-ea"/>
                <a:cs typeface="+mn-cs"/>
              </a:defRPr>
            </a:lvl1pPr>
            <a:lvl2pPr marL="685787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zo Sans" panose="02000000000000000000" pitchFamily="2" charset="77"/>
                <a:ea typeface="+mn-ea"/>
                <a:cs typeface="+mn-cs"/>
              </a:defRPr>
            </a:lvl2pPr>
            <a:lvl3pPr marL="1142977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zo Sans" panose="02000000000000000000" pitchFamily="2" charset="77"/>
                <a:ea typeface="+mn-ea"/>
                <a:cs typeface="+mn-cs"/>
              </a:defRPr>
            </a:lvl3pPr>
            <a:lvl4pPr marL="1600169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Azo Sans" panose="02000000000000000000" pitchFamily="2" charset="77"/>
                <a:ea typeface="+mn-ea"/>
                <a:cs typeface="+mn-cs"/>
              </a:defRPr>
            </a:lvl4pPr>
            <a:lvl5pPr marL="2057360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Azo Sans" panose="02000000000000000000" pitchFamily="2" charset="77"/>
                <a:ea typeface="+mn-ea"/>
                <a:cs typeface="+mn-cs"/>
              </a:defRPr>
            </a:lvl5pPr>
            <a:lvl6pPr marL="2514552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42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33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25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/>
              <a:t>Burning fossil fuels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/>
          </a:p>
          <a:p>
            <a:pPr marL="0" indent="0">
              <a:buFont typeface="Arial" panose="020B0604020202020204" pitchFamily="34" charset="0"/>
              <a:buNone/>
            </a:pPr>
            <a:endParaRPr lang="en-GB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96FC29DA-4B08-4440-8A37-F3EE109544E4}"/>
              </a:ext>
            </a:extLst>
          </p:cNvPr>
          <p:cNvSpPr txBox="1">
            <a:spLocks/>
          </p:cNvSpPr>
          <p:nvPr/>
        </p:nvSpPr>
        <p:spPr>
          <a:xfrm>
            <a:off x="9949721" y="3862545"/>
            <a:ext cx="2191819" cy="1879211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596" indent="-228596" algn="l" defTabSz="91438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zo Sans" panose="02000000000000000000" pitchFamily="2" charset="77"/>
                <a:ea typeface="+mn-ea"/>
                <a:cs typeface="+mn-cs"/>
              </a:defRPr>
            </a:lvl1pPr>
            <a:lvl2pPr marL="685787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zo Sans" panose="02000000000000000000" pitchFamily="2" charset="77"/>
                <a:ea typeface="+mn-ea"/>
                <a:cs typeface="+mn-cs"/>
              </a:defRPr>
            </a:lvl2pPr>
            <a:lvl3pPr marL="1142977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zo Sans" panose="02000000000000000000" pitchFamily="2" charset="77"/>
                <a:ea typeface="+mn-ea"/>
                <a:cs typeface="+mn-cs"/>
              </a:defRPr>
            </a:lvl3pPr>
            <a:lvl4pPr marL="1600169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Azo Sans" panose="02000000000000000000" pitchFamily="2" charset="77"/>
                <a:ea typeface="+mn-ea"/>
                <a:cs typeface="+mn-cs"/>
              </a:defRPr>
            </a:lvl4pPr>
            <a:lvl5pPr marL="2057360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Azo Sans" panose="02000000000000000000" pitchFamily="2" charset="77"/>
                <a:ea typeface="+mn-ea"/>
                <a:cs typeface="+mn-cs"/>
              </a:defRPr>
            </a:lvl5pPr>
            <a:lvl6pPr marL="2514552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42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33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25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/>
              <a:t>Agricultural practices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/>
          </a:p>
          <a:p>
            <a:pPr marL="0" indent="0">
              <a:buFont typeface="Arial" panose="020B0604020202020204" pitchFamily="34" charset="0"/>
              <a:buNone/>
            </a:pPr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A0B365A-F065-4E4E-B75A-8CBC556750DD}"/>
              </a:ext>
            </a:extLst>
          </p:cNvPr>
          <p:cNvSpPr txBox="1">
            <a:spLocks/>
          </p:cNvSpPr>
          <p:nvPr/>
        </p:nvSpPr>
        <p:spPr>
          <a:xfrm>
            <a:off x="670389" y="5465510"/>
            <a:ext cx="1778296" cy="13255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 defTabSz="9143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zo Sans" panose="02000000000000000000" pitchFamily="2" charset="77"/>
                <a:ea typeface="+mj-ea"/>
                <a:cs typeface="+mj-cs"/>
              </a:defRPr>
            </a:lvl1pPr>
          </a:lstStyle>
          <a:p>
            <a:r>
              <a:rPr lang="en-GB" sz="3200" b="1">
                <a:solidFill>
                  <a:srgbClr val="F9971C"/>
                </a:solidFill>
              </a:rPr>
              <a:t>Natural</a:t>
            </a:r>
            <a:endParaRPr lang="en-GB" sz="3200" b="1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C63418E-ABA1-EB40-B983-4FD0DBF5EA23}"/>
              </a:ext>
            </a:extLst>
          </p:cNvPr>
          <p:cNvSpPr txBox="1">
            <a:spLocks/>
          </p:cNvSpPr>
          <p:nvPr/>
        </p:nvSpPr>
        <p:spPr>
          <a:xfrm>
            <a:off x="5938311" y="5509729"/>
            <a:ext cx="355981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b="1">
                <a:solidFill>
                  <a:srgbClr val="F9971C"/>
                </a:solidFill>
                <a:latin typeface="Azo Sans" panose="02000000000000000000" pitchFamily="2" charset="77"/>
              </a:rPr>
              <a:t>Human activity</a:t>
            </a:r>
            <a:endParaRPr lang="en-GB" sz="3200" b="1">
              <a:latin typeface="Azo Sans" panose="02000000000000000000" pitchFamily="2" charset="77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E7965EA-5E77-5C4E-80B0-4EDC55A18C40}"/>
              </a:ext>
            </a:extLst>
          </p:cNvPr>
          <p:cNvSpPr/>
          <p:nvPr/>
        </p:nvSpPr>
        <p:spPr>
          <a:xfrm>
            <a:off x="3044454" y="1313213"/>
            <a:ext cx="9050992" cy="5104113"/>
          </a:xfrm>
          <a:prstGeom prst="rect">
            <a:avLst/>
          </a:prstGeom>
          <a:noFill/>
          <a:ln>
            <a:solidFill>
              <a:srgbClr val="F997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71EB1E3-BC61-A748-9305-7C21DDC9BE1E}"/>
              </a:ext>
            </a:extLst>
          </p:cNvPr>
          <p:cNvSpPr/>
          <p:nvPr/>
        </p:nvSpPr>
        <p:spPr>
          <a:xfrm>
            <a:off x="154259" y="1310489"/>
            <a:ext cx="2739694" cy="5104113"/>
          </a:xfrm>
          <a:prstGeom prst="rect">
            <a:avLst/>
          </a:prstGeom>
          <a:noFill/>
          <a:ln>
            <a:solidFill>
              <a:srgbClr val="F997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18534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CC6189-E0DB-D74A-9054-BE9D42324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>
                <a:solidFill>
                  <a:srgbClr val="F9971C"/>
                </a:solidFill>
                <a:latin typeface="Azo Sans" panose="02000000000000000000" pitchFamily="2" charset="77"/>
              </a:rPr>
              <a:t>Air pollution </a:t>
            </a:r>
            <a:r>
              <a:rPr lang="en-GB" b="1">
                <a:latin typeface="Azo Sans" panose="02000000000000000000" pitchFamily="2" charset="77"/>
              </a:rPr>
              <a:t>IS EVERYWHERE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32D5D67-7E95-9947-9C0D-4E41A25650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1" y="1917828"/>
            <a:ext cx="4315753" cy="288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89227A8-8ACC-3F48-A903-D8EEDCBCBC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8569" y="1917828"/>
            <a:ext cx="4297724" cy="28800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CA44021-96D4-294E-B5F7-C67478A87168}"/>
              </a:ext>
            </a:extLst>
          </p:cNvPr>
          <p:cNvSpPr txBox="1"/>
          <p:nvPr/>
        </p:nvSpPr>
        <p:spPr>
          <a:xfrm>
            <a:off x="838201" y="5267636"/>
            <a:ext cx="37845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>
                <a:latin typeface="Azo Sans" panose="02000000000000000000" pitchFamily="2" charset="77"/>
              </a:rPr>
              <a:t>Urban areas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51638AA-7C6B-EA42-AA88-72AA44AB69DD}"/>
              </a:ext>
            </a:extLst>
          </p:cNvPr>
          <p:cNvSpPr txBox="1"/>
          <p:nvPr/>
        </p:nvSpPr>
        <p:spPr>
          <a:xfrm>
            <a:off x="6698569" y="5267635"/>
            <a:ext cx="37845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>
                <a:latin typeface="Azo Sans" panose="02000000000000000000" pitchFamily="2" charset="77"/>
              </a:rPr>
              <a:t>Rural areas</a:t>
            </a:r>
          </a:p>
        </p:txBody>
      </p:sp>
    </p:spTree>
    <p:extLst>
      <p:ext uri="{BB962C8B-B14F-4D97-AF65-F5344CB8AC3E}">
        <p14:creationId xmlns:p14="http://schemas.microsoft.com/office/powerpoint/2010/main" val="11562490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CC6189-E0DB-D74A-9054-BE9D42324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>
                <a:solidFill>
                  <a:srgbClr val="F9971C"/>
                </a:solidFill>
                <a:latin typeface="Azo Sans" panose="02000000000000000000" pitchFamily="2" charset="77"/>
              </a:rPr>
              <a:t>Even </a:t>
            </a:r>
            <a:r>
              <a:rPr lang="en-GB" b="1">
                <a:latin typeface="Azo Sans" panose="02000000000000000000" pitchFamily="2" charset="77"/>
              </a:rPr>
              <a:t>AT HOME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AA092B-ED4F-3B4F-A486-A9778B96356C}"/>
              </a:ext>
            </a:extLst>
          </p:cNvPr>
          <p:cNvSpPr txBox="1"/>
          <p:nvPr/>
        </p:nvSpPr>
        <p:spPr>
          <a:xfrm>
            <a:off x="702388" y="5259735"/>
            <a:ext cx="45983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>
                <a:latin typeface="Azo Sans" panose="02000000000000000000" pitchFamily="2" charset="77"/>
              </a:rPr>
              <a:t>Dust</a:t>
            </a:r>
            <a:r>
              <a:rPr lang="en-GB" sz="3200">
                <a:latin typeface="Azo Sans" panose="02000000000000000000" pitchFamily="2" charset="77"/>
              </a:rPr>
              <a:t> is an example of an indoor air pollutant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5726901-7331-9F49-B1C4-6B5E1D1F6433}"/>
              </a:ext>
            </a:extLst>
          </p:cNvPr>
          <p:cNvSpPr txBox="1"/>
          <p:nvPr/>
        </p:nvSpPr>
        <p:spPr>
          <a:xfrm>
            <a:off x="6397284" y="5265002"/>
            <a:ext cx="49850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>
                <a:latin typeface="Azo Sans" panose="02000000000000000000" pitchFamily="2" charset="77"/>
              </a:rPr>
              <a:t>Ways of cooking </a:t>
            </a:r>
            <a:r>
              <a:rPr lang="en-GB" sz="3200">
                <a:latin typeface="Azo Sans" panose="02000000000000000000" pitchFamily="2" charset="77"/>
              </a:rPr>
              <a:t>can raise indoors air pollution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7C5792-15F9-0A45-A390-5FC246B4B8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8569" y="1920012"/>
            <a:ext cx="4382493" cy="28778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5D7B437-D30F-0347-8CE6-A786E22447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1" y="1913363"/>
            <a:ext cx="4326698" cy="2884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1989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CC6189-E0DB-D74A-9054-BE9D42324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>
                <a:solidFill>
                  <a:srgbClr val="F9971C"/>
                </a:solidFill>
                <a:latin typeface="Azo Sans" panose="02000000000000000000" pitchFamily="2" charset="77"/>
              </a:rPr>
              <a:t>Air pollution </a:t>
            </a:r>
            <a:r>
              <a:rPr lang="en-GB" b="1">
                <a:latin typeface="Azo Sans" panose="02000000000000000000" pitchFamily="2" charset="77"/>
              </a:rPr>
              <a:t>TRAVELS</a:t>
            </a:r>
            <a:r>
              <a:rPr lang="en-GB" b="1">
                <a:solidFill>
                  <a:srgbClr val="F9971C"/>
                </a:solidFill>
                <a:latin typeface="Azo Sans" panose="02000000000000000000" pitchFamily="2" charset="77"/>
              </a:rPr>
              <a:t> everywhere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AA092B-ED4F-3B4F-A486-A9778B96356C}"/>
              </a:ext>
            </a:extLst>
          </p:cNvPr>
          <p:cNvSpPr txBox="1"/>
          <p:nvPr/>
        </p:nvSpPr>
        <p:spPr>
          <a:xfrm>
            <a:off x="2365609" y="5921796"/>
            <a:ext cx="74607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>
                <a:latin typeface="Azo Sans" panose="02000000000000000000" pitchFamily="2" charset="77"/>
              </a:rPr>
              <a:t>Weather patterns and ocean currents</a:t>
            </a:r>
          </a:p>
        </p:txBody>
      </p:sp>
      <p:pic>
        <p:nvPicPr>
          <p:cNvPr id="3" name="CO2 annual distribution">
            <a:hlinkClick r:id="" action="ppaction://media"/>
            <a:extLst>
              <a:ext uri="{FF2B5EF4-FFF2-40B4-BE49-F238E27FC236}">
                <a16:creationId xmlns:a16="http://schemas.microsoft.com/office/drawing/2014/main" id="{A517A9E7-90E1-724A-B198-58985AB4F1F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82002" y="1618044"/>
            <a:ext cx="7027997" cy="395324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5F46108-2425-8F41-B8E8-3F13FF671D57}"/>
              </a:ext>
            </a:extLst>
          </p:cNvPr>
          <p:cNvSpPr txBox="1"/>
          <p:nvPr/>
        </p:nvSpPr>
        <p:spPr>
          <a:xfrm>
            <a:off x="9581020" y="210065"/>
            <a:ext cx="25506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>
                <a:latin typeface="Azo Sans" panose="02000000000000000000" pitchFamily="2" charset="77"/>
              </a:rPr>
              <a:t>Source: https://</a:t>
            </a:r>
            <a:r>
              <a:rPr lang="en-GB" sz="1000" err="1">
                <a:latin typeface="Azo Sans" panose="02000000000000000000" pitchFamily="2" charset="77"/>
              </a:rPr>
              <a:t>youtu.be</a:t>
            </a:r>
            <a:r>
              <a:rPr lang="en-GB" sz="1000">
                <a:latin typeface="Azo Sans" panose="02000000000000000000" pitchFamily="2" charset="77"/>
              </a:rPr>
              <a:t>/x1SgmFa0r04</a:t>
            </a:r>
          </a:p>
        </p:txBody>
      </p:sp>
    </p:spTree>
    <p:extLst>
      <p:ext uri="{BB962C8B-B14F-4D97-AF65-F5344CB8AC3E}">
        <p14:creationId xmlns:p14="http://schemas.microsoft.com/office/powerpoint/2010/main" val="845751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9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CEE94-969C-B94F-909B-F9FD43DBAA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>
                <a:solidFill>
                  <a:srgbClr val="F9971C"/>
                </a:solidFill>
                <a:latin typeface="Azo Sans" panose="02000000000000000000" pitchFamily="2" charset="77"/>
              </a:rPr>
              <a:t>Air pollution is a </a:t>
            </a:r>
            <a:r>
              <a:rPr lang="en-GB" b="1">
                <a:latin typeface="Azo Sans" panose="02000000000000000000" pitchFamily="2" charset="77"/>
              </a:rPr>
              <a:t>GLOBAL PROBLEM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0DC1BC-9173-3545-AA10-7D20FFE6B3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3355" y="3908607"/>
            <a:ext cx="4658310" cy="2581840"/>
          </a:xfrm>
        </p:spPr>
        <p:txBody>
          <a:bodyPr lIns="90000">
            <a:noAutofit/>
          </a:bodyPr>
          <a:lstStyle/>
          <a:p>
            <a:pPr marL="0" indent="0" algn="ctr">
              <a:buNone/>
            </a:pPr>
            <a:r>
              <a:rPr lang="en-GB" sz="4000" b="1">
                <a:latin typeface="Azo Sans" panose="02000000000000000000" pitchFamily="2" charset="77"/>
              </a:rPr>
              <a:t>9 out 10 people</a:t>
            </a:r>
          </a:p>
          <a:p>
            <a:pPr marL="0" indent="0" algn="ctr">
              <a:buNone/>
            </a:pPr>
            <a:r>
              <a:rPr lang="en-GB" sz="3200">
                <a:latin typeface="Azo Sans" panose="02000000000000000000" pitchFamily="2" charset="77"/>
              </a:rPr>
              <a:t>breathe </a:t>
            </a:r>
          </a:p>
          <a:p>
            <a:pPr marL="0" indent="0" algn="ctr">
              <a:buNone/>
            </a:pPr>
            <a:r>
              <a:rPr lang="en-GB" sz="3200">
                <a:latin typeface="Azo Sans" panose="02000000000000000000" pitchFamily="2" charset="77"/>
              </a:rPr>
              <a:t>polluted air  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2F53040-DBA2-694B-8822-694259DC5D8D}"/>
              </a:ext>
            </a:extLst>
          </p:cNvPr>
          <p:cNvGrpSpPr/>
          <p:nvPr/>
        </p:nvGrpSpPr>
        <p:grpSpPr>
          <a:xfrm>
            <a:off x="672277" y="1982161"/>
            <a:ext cx="5249224" cy="1652901"/>
            <a:chOff x="672277" y="1982161"/>
            <a:chExt cx="5249224" cy="1652901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D9408BA-724A-834B-B234-9F8F11D0C8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573" r="22735" b="13846"/>
            <a:stretch/>
          </p:blipFill>
          <p:spPr>
            <a:xfrm>
              <a:off x="2995516" y="2000082"/>
              <a:ext cx="1082852" cy="1617059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049A3A7-5FB4-7544-9C4E-974B9C88CC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573" r="22735" b="13846"/>
            <a:stretch/>
          </p:blipFill>
          <p:spPr>
            <a:xfrm>
              <a:off x="3473982" y="2000082"/>
              <a:ext cx="1082852" cy="1617059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A184079-1B6E-7B4C-B6D5-1A216D6FB1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573" r="22735" b="13846"/>
            <a:stretch/>
          </p:blipFill>
          <p:spPr>
            <a:xfrm>
              <a:off x="3952448" y="1991120"/>
              <a:ext cx="1082852" cy="1617059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0A10C1A-7260-914C-B602-BFE3F42793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573" r="22735" b="13846"/>
            <a:stretch/>
          </p:blipFill>
          <p:spPr>
            <a:xfrm>
              <a:off x="4413659" y="1982162"/>
              <a:ext cx="1082852" cy="161705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C233499-3270-FF46-A4F7-0DDC4BE44B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573" r="22735" b="13846"/>
            <a:stretch/>
          </p:blipFill>
          <p:spPr>
            <a:xfrm>
              <a:off x="4838649" y="1982161"/>
              <a:ext cx="1082852" cy="1617059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25555DC-21CD-E54A-A421-BE6806CA24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573" r="22735" b="13846"/>
            <a:stretch/>
          </p:blipFill>
          <p:spPr>
            <a:xfrm>
              <a:off x="672277" y="2018003"/>
              <a:ext cx="1082852" cy="161705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C512E5D-F0B3-7A41-BDA7-517EA1D9B8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573" r="22735" b="13846"/>
            <a:stretch/>
          </p:blipFill>
          <p:spPr>
            <a:xfrm>
              <a:off x="1150743" y="2018003"/>
              <a:ext cx="1082852" cy="1617059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14B7B6FE-96A6-D74F-8123-BDC2740D19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573" r="22735" b="13846"/>
            <a:stretch/>
          </p:blipFill>
          <p:spPr>
            <a:xfrm>
              <a:off x="1629209" y="2009041"/>
              <a:ext cx="1082852" cy="161705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00E7A523-6AA5-B141-A165-5756F56343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573" r="22735" b="13846"/>
            <a:stretch/>
          </p:blipFill>
          <p:spPr>
            <a:xfrm>
              <a:off x="2090420" y="2000083"/>
              <a:ext cx="1082852" cy="1617059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22ADF569-9C3B-D945-B7EE-0A9E7CC788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573" r="22735" b="13846"/>
            <a:stretch/>
          </p:blipFill>
          <p:spPr>
            <a:xfrm>
              <a:off x="2515410" y="2000082"/>
              <a:ext cx="1082852" cy="1617059"/>
            </a:xfrm>
            <a:prstGeom prst="rect">
              <a:avLst/>
            </a:prstGeom>
          </p:spPr>
        </p:pic>
      </p:grp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76158D2-B974-E047-8BB2-E33A9EC291D6}"/>
              </a:ext>
            </a:extLst>
          </p:cNvPr>
          <p:cNvSpPr txBox="1">
            <a:spLocks/>
          </p:cNvSpPr>
          <p:nvPr/>
        </p:nvSpPr>
        <p:spPr>
          <a:xfrm>
            <a:off x="6794103" y="2488450"/>
            <a:ext cx="4658310" cy="679121"/>
          </a:xfrm>
          <a:prstGeom prst="rect">
            <a:avLst/>
          </a:prstGeom>
        </p:spPr>
        <p:txBody>
          <a:bodyPr vert="horz" lIns="90000" tIns="45720" rIns="91440" bIns="45720" rtlCol="0">
            <a:noAutofit/>
          </a:bodyPr>
          <a:lstStyle>
            <a:lvl1pPr marL="228596" indent="-228596" algn="l" defTabSz="91438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7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7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9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60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52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42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33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25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6000" b="1">
                <a:solidFill>
                  <a:srgbClr val="F9971C"/>
                </a:solidFill>
                <a:latin typeface="Azo Sans" panose="02000000000000000000" pitchFamily="2" charset="77"/>
              </a:rPr>
              <a:t>7 000 000</a:t>
            </a:r>
            <a:endParaRPr lang="en-GB" sz="6000">
              <a:solidFill>
                <a:srgbClr val="F9971C"/>
              </a:solidFill>
              <a:latin typeface="Azo Sans" panose="02000000000000000000" pitchFamily="2" charset="77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>
              <a:latin typeface="Azo Sans" panose="02000000000000000000" pitchFamily="2" charset="77"/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D24C9809-7D27-4D44-A5BB-339BED0B6B64}"/>
              </a:ext>
            </a:extLst>
          </p:cNvPr>
          <p:cNvSpPr txBox="1">
            <a:spLocks/>
          </p:cNvSpPr>
          <p:nvPr/>
        </p:nvSpPr>
        <p:spPr>
          <a:xfrm>
            <a:off x="6794103" y="3908607"/>
            <a:ext cx="4658310" cy="2581840"/>
          </a:xfrm>
          <a:prstGeom prst="rect">
            <a:avLst/>
          </a:prstGeom>
        </p:spPr>
        <p:txBody>
          <a:bodyPr vert="horz" lIns="90000" tIns="45720" rIns="91440" bIns="45720" rtlCol="0">
            <a:noAutofit/>
          </a:bodyPr>
          <a:lstStyle>
            <a:lvl1pPr marL="228596" indent="-228596" algn="l" defTabSz="91438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7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7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9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60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52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42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33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25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000" b="1">
                <a:latin typeface="Azo Sans" panose="02000000000000000000" pitchFamily="2" charset="77"/>
              </a:rPr>
              <a:t>Deaths in 2016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GB" sz="3200">
                <a:latin typeface="Azo Sans" panose="02000000000000000000" pitchFamily="2" charset="77"/>
              </a:rPr>
              <a:t>related to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GB" sz="3200">
                <a:latin typeface="Azo Sans" panose="02000000000000000000" pitchFamily="2" charset="77"/>
              </a:rPr>
              <a:t>air pollution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GB">
              <a:latin typeface="Azo Sans" panose="02000000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506181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7" grpId="0"/>
      <p:bldP spid="1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ir pollution in lungs cropped">
            <a:hlinkClick r:id="" action="ppaction://media"/>
            <a:extLst>
              <a:ext uri="{FF2B5EF4-FFF2-40B4-BE49-F238E27FC236}">
                <a16:creationId xmlns:a16="http://schemas.microsoft.com/office/drawing/2014/main" id="{C4789AA5-0141-D645-A8EA-AE0B98A4057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525" y="4763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7640931-07BB-434F-B79C-EE878A0BF2F8}"/>
              </a:ext>
            </a:extLst>
          </p:cNvPr>
          <p:cNvSpPr txBox="1"/>
          <p:nvPr/>
        </p:nvSpPr>
        <p:spPr>
          <a:xfrm>
            <a:off x="9581020" y="210065"/>
            <a:ext cx="24224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>
                <a:latin typeface="Azo Sans" panose="02000000000000000000" pitchFamily="2" charset="77"/>
              </a:rPr>
              <a:t>Source: https://</a:t>
            </a:r>
            <a:r>
              <a:rPr lang="en-GB" sz="1000" err="1">
                <a:latin typeface="Azo Sans" panose="02000000000000000000" pitchFamily="2" charset="77"/>
              </a:rPr>
              <a:t>youtu.be</a:t>
            </a:r>
            <a:r>
              <a:rPr lang="en-GB" sz="1000">
                <a:latin typeface="Azo Sans" panose="02000000000000000000" pitchFamily="2" charset="77"/>
              </a:rPr>
              <a:t>/</a:t>
            </a:r>
            <a:r>
              <a:rPr lang="en-GB" sz="1000" err="1">
                <a:latin typeface="Azo Sans" panose="02000000000000000000" pitchFamily="2" charset="77"/>
              </a:rPr>
              <a:t>ufgXecjzeAI</a:t>
            </a:r>
            <a:endParaRPr lang="en-GB" sz="1000">
              <a:latin typeface="Azo Sans" panose="02000000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67277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A205439E-7CF9-884F-80AA-D09816197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051" y="2766218"/>
            <a:ext cx="10515600" cy="1325563"/>
          </a:xfrm>
        </p:spPr>
        <p:txBody>
          <a:bodyPr>
            <a:normAutofit/>
          </a:bodyPr>
          <a:lstStyle/>
          <a:p>
            <a:r>
              <a:rPr lang="en-GB" b="1">
                <a:solidFill>
                  <a:srgbClr val="F9971C"/>
                </a:solidFill>
                <a:latin typeface="Azo Sans" panose="02000000000000000000" pitchFamily="2" charset="77"/>
              </a:rPr>
              <a:t>What is air made of?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C80B2D9-74EE-F74F-9C17-4DC8A7008B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5664" y="0"/>
            <a:ext cx="15563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37116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CEE94-969C-B94F-909B-F9FD43DBAA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>
                <a:solidFill>
                  <a:srgbClr val="F9971C"/>
                </a:solidFill>
                <a:latin typeface="Azo Sans" panose="02000000000000000000" pitchFamily="2" charset="77"/>
              </a:rPr>
              <a:t>Particulate Matter PM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0DC1BC-9173-3545-AA10-7D20FFE6B3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690692"/>
            <a:ext cx="8481486" cy="450690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3200"/>
              <a:t>Particulate Matter or </a:t>
            </a:r>
            <a:r>
              <a:rPr lang="en-GB" sz="3200" b="1"/>
              <a:t>PM</a:t>
            </a:r>
            <a:r>
              <a:rPr lang="en-GB" sz="3200"/>
              <a:t> affects more people than any other air pollutant.</a:t>
            </a:r>
          </a:p>
          <a:p>
            <a:pPr marL="0" indent="0">
              <a:buNone/>
            </a:pPr>
            <a:endParaRPr lang="en-GB" sz="3200"/>
          </a:p>
          <a:p>
            <a:pPr marL="0" indent="0">
              <a:buNone/>
            </a:pPr>
            <a:r>
              <a:rPr lang="en-GB" sz="3200" b="1"/>
              <a:t>PM</a:t>
            </a:r>
            <a:r>
              <a:rPr lang="en-GB" sz="3200"/>
              <a:t> is named after its size</a:t>
            </a:r>
          </a:p>
          <a:p>
            <a:pPr marL="0" indent="0">
              <a:buNone/>
            </a:pPr>
            <a:r>
              <a:rPr lang="en-GB" sz="3200">
                <a:latin typeface="Azo Sans Lt" panose="02000000000000000000" pitchFamily="2" charset="77"/>
              </a:rPr>
              <a:t> </a:t>
            </a:r>
          </a:p>
          <a:p>
            <a:pPr marL="0" indent="0">
              <a:buNone/>
            </a:pPr>
            <a:endParaRPr lang="en-GB" sz="3200">
              <a:latin typeface="Azo Sans Lt" panose="02000000000000000000" pitchFamily="2" charset="77"/>
            </a:endParaRPr>
          </a:p>
          <a:p>
            <a:pPr marL="0" indent="0">
              <a:buNone/>
            </a:pPr>
            <a:endParaRPr lang="en-GB" sz="3200">
              <a:latin typeface="Azo Sans Lt" panose="02000000000000000000" pitchFamily="2" charset="77"/>
            </a:endParaRPr>
          </a:p>
          <a:p>
            <a:pPr marL="0" indent="0">
              <a:buNone/>
            </a:pPr>
            <a:endParaRPr lang="en-GB" sz="3200">
              <a:latin typeface="Azo Sans Lt" panose="02000000000000000000" pitchFamily="2" charset="77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F28755-B03E-CE45-B07B-D158ACDE2D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9387" y="1690692"/>
            <a:ext cx="2034114" cy="2044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106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50">
            <a:extLst>
              <a:ext uri="{FF2B5EF4-FFF2-40B4-BE49-F238E27FC236}">
                <a16:creationId xmlns:a16="http://schemas.microsoft.com/office/drawing/2014/main" id="{54D94CAA-F040-1144-A147-C0FA0DF88992}"/>
              </a:ext>
            </a:extLst>
          </p:cNvPr>
          <p:cNvGrpSpPr/>
          <p:nvPr/>
        </p:nvGrpSpPr>
        <p:grpSpPr>
          <a:xfrm>
            <a:off x="1007500" y="2733548"/>
            <a:ext cx="7361557" cy="543035"/>
            <a:chOff x="704757" y="718848"/>
            <a:chExt cx="7361557" cy="543035"/>
          </a:xfrm>
        </p:grpSpPr>
        <p:sp>
          <p:nvSpPr>
            <p:cNvPr id="4" name="Title 1">
              <a:extLst>
                <a:ext uri="{FF2B5EF4-FFF2-40B4-BE49-F238E27FC236}">
                  <a16:creationId xmlns:a16="http://schemas.microsoft.com/office/drawing/2014/main" id="{9279100C-80DD-BD46-94EF-489DADB5E963}"/>
                </a:ext>
              </a:extLst>
            </p:cNvPr>
            <p:cNvSpPr txBox="1">
              <a:spLocks/>
            </p:cNvSpPr>
            <p:nvPr/>
          </p:nvSpPr>
          <p:spPr>
            <a:xfrm>
              <a:off x="1198697" y="718848"/>
              <a:ext cx="6867617" cy="54303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lIns="132080" tIns="66040" rIns="132080" bIns="66040" rtlCol="0" anchor="t" anchorCtr="0">
              <a:noAutofit/>
            </a:bodyPr>
            <a:lstStyle>
              <a:lvl1pPr algn="l" defTabSz="91438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GB" sz="3200" b="1">
                  <a:solidFill>
                    <a:srgbClr val="F9971C"/>
                  </a:solidFill>
                  <a:latin typeface="Azo Sans" panose="02000000000000000000" pitchFamily="2" charset="77"/>
                </a:rPr>
                <a:t>PM</a:t>
              </a:r>
              <a:r>
                <a:rPr lang="en-GB" sz="3200" b="1" baseline="-25000">
                  <a:solidFill>
                    <a:srgbClr val="F9971C"/>
                  </a:solidFill>
                  <a:latin typeface="Azo Sans" panose="02000000000000000000" pitchFamily="2" charset="77"/>
                </a:rPr>
                <a:t>2.5</a:t>
              </a:r>
              <a:r>
                <a:rPr lang="en-GB" sz="3200" baseline="-25000">
                  <a:latin typeface="Azo Sans Lt" panose="02000000000000000000" pitchFamily="2" charset="77"/>
                </a:rPr>
                <a:t> </a:t>
              </a:r>
              <a:r>
                <a:rPr lang="en-GB" sz="3200">
                  <a:latin typeface="Azo Sans" panose="02000000000000000000" pitchFamily="2" charset="77"/>
                </a:rPr>
                <a:t>– 2.5 microns or less </a:t>
              </a:r>
            </a:p>
            <a:p>
              <a:endParaRPr lang="en-GB" sz="3200" baseline="-25000">
                <a:latin typeface="Azo Sans Lt" panose="02000000000000000000" pitchFamily="2" charset="77"/>
              </a:endParaRPr>
            </a:p>
          </p:txBody>
        </p:sp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BFB9F83B-F483-AB41-ABB7-7430EF58721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4757" y="718848"/>
              <a:ext cx="360000" cy="360000"/>
            </a:xfrm>
            <a:prstGeom prst="ellipse">
              <a:avLst/>
            </a:prstGeom>
            <a:solidFill>
              <a:srgbClr val="F4B1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BFCFC252-69E1-044E-9E71-BC67B2466B4B}"/>
              </a:ext>
            </a:extLst>
          </p:cNvPr>
          <p:cNvGrpSpPr/>
          <p:nvPr/>
        </p:nvGrpSpPr>
        <p:grpSpPr>
          <a:xfrm>
            <a:off x="402559" y="3429000"/>
            <a:ext cx="6865275" cy="1440000"/>
            <a:chOff x="284824" y="3163988"/>
            <a:chExt cx="6865275" cy="1440000"/>
          </a:xfrm>
        </p:grpSpPr>
        <p:sp>
          <p:nvSpPr>
            <p:cNvPr id="7" name="Title 1">
              <a:extLst>
                <a:ext uri="{FF2B5EF4-FFF2-40B4-BE49-F238E27FC236}">
                  <a16:creationId xmlns:a16="http://schemas.microsoft.com/office/drawing/2014/main" id="{0053C34D-592A-DB40-9B5B-716DC8D6F1A8}"/>
                </a:ext>
              </a:extLst>
            </p:cNvPr>
            <p:cNvSpPr txBox="1">
              <a:spLocks/>
            </p:cNvSpPr>
            <p:nvPr/>
          </p:nvSpPr>
          <p:spPr>
            <a:xfrm>
              <a:off x="1802282" y="3694400"/>
              <a:ext cx="5347817" cy="909588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lIns="132080" tIns="66040" rIns="132080" bIns="66040" rtlCol="0" anchor="t" anchorCtr="0">
              <a:noAutofit/>
            </a:bodyPr>
            <a:lstStyle>
              <a:lvl1pPr algn="l" defTabSz="91438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GB" sz="3200" b="1">
                  <a:solidFill>
                    <a:srgbClr val="F9971C"/>
                  </a:solidFill>
                  <a:latin typeface="Azo Sans" panose="02000000000000000000" pitchFamily="2" charset="77"/>
                </a:rPr>
                <a:t>PM</a:t>
              </a:r>
              <a:r>
                <a:rPr lang="en-GB" sz="3200" b="1" baseline="-25000">
                  <a:solidFill>
                    <a:srgbClr val="F9971C"/>
                  </a:solidFill>
                  <a:latin typeface="Azo Sans" panose="02000000000000000000" pitchFamily="2" charset="77"/>
                </a:rPr>
                <a:t>10</a:t>
              </a:r>
              <a:r>
                <a:rPr lang="en-GB" sz="1800">
                  <a:latin typeface="Azo Sans Lt" panose="02000000000000000000" pitchFamily="2" charset="77"/>
                </a:rPr>
                <a:t> </a:t>
              </a:r>
              <a:r>
                <a:rPr lang="en-GB" sz="3200">
                  <a:latin typeface="Azo Sans" panose="02000000000000000000" pitchFamily="2" charset="77"/>
                </a:rPr>
                <a:t>– 10 microns or less </a:t>
              </a:r>
              <a:endParaRPr lang="en-GB" sz="3200" baseline="-25000">
                <a:latin typeface="Azo Sans" panose="02000000000000000000" pitchFamily="2" charset="77"/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F74D7F98-B782-2E42-BD6F-9BD2F962EA2C}"/>
                </a:ext>
              </a:extLst>
            </p:cNvPr>
            <p:cNvGrpSpPr/>
            <p:nvPr/>
          </p:nvGrpSpPr>
          <p:grpSpPr>
            <a:xfrm>
              <a:off x="284824" y="3163988"/>
              <a:ext cx="1440000" cy="1440000"/>
              <a:chOff x="1224643" y="1427377"/>
              <a:chExt cx="1440000" cy="1440000"/>
            </a:xfrm>
          </p:grpSpPr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F64CF60B-7F43-174B-8EC3-1F0373AF432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24643" y="1427377"/>
                <a:ext cx="1440000" cy="14400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AE70FE39-B8FA-3C42-A091-35E16326CC40}"/>
                  </a:ext>
                </a:extLst>
              </p:cNvPr>
              <p:cNvGrpSpPr/>
              <p:nvPr/>
            </p:nvGrpSpPr>
            <p:grpSpPr>
              <a:xfrm>
                <a:off x="1242896" y="1967377"/>
                <a:ext cx="1403494" cy="360000"/>
                <a:chOff x="5038437" y="709064"/>
                <a:chExt cx="1403494" cy="360000"/>
              </a:xfrm>
            </p:grpSpPr>
            <p:sp>
              <p:nvSpPr>
                <p:cNvPr id="10" name="Oval 9">
                  <a:extLst>
                    <a:ext uri="{FF2B5EF4-FFF2-40B4-BE49-F238E27FC236}">
                      <a16:creationId xmlns:a16="http://schemas.microsoft.com/office/drawing/2014/main" id="{C3B8BB5C-E6E3-9A41-B82E-B208F7D6980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038437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1" name="Oval 10">
                  <a:extLst>
                    <a:ext uri="{FF2B5EF4-FFF2-40B4-BE49-F238E27FC236}">
                      <a16:creationId xmlns:a16="http://schemas.microsoft.com/office/drawing/2014/main" id="{28CC8956-FC4C-5249-912F-A6D221A57CF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386268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2" name="Oval 11">
                  <a:extLst>
                    <a:ext uri="{FF2B5EF4-FFF2-40B4-BE49-F238E27FC236}">
                      <a16:creationId xmlns:a16="http://schemas.microsoft.com/office/drawing/2014/main" id="{9596468E-8136-6348-81DF-ED25550D5EF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734099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3" name="Oval 12">
                  <a:extLst>
                    <a:ext uri="{FF2B5EF4-FFF2-40B4-BE49-F238E27FC236}">
                      <a16:creationId xmlns:a16="http://schemas.microsoft.com/office/drawing/2014/main" id="{8CA2ED52-1882-5043-8A30-618D4A8A3D2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081931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32709928-711E-AC46-818B-747C8C72F09C}"/>
              </a:ext>
            </a:extLst>
          </p:cNvPr>
          <p:cNvGrpSpPr/>
          <p:nvPr/>
        </p:nvGrpSpPr>
        <p:grpSpPr>
          <a:xfrm>
            <a:off x="1119330" y="1866581"/>
            <a:ext cx="7069137" cy="543035"/>
            <a:chOff x="980190" y="1501683"/>
            <a:chExt cx="7069137" cy="543035"/>
          </a:xfrm>
        </p:grpSpPr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2CDAD3EB-7AF0-844E-B379-B8C725486EF5}"/>
                </a:ext>
              </a:extLst>
            </p:cNvPr>
            <p:cNvSpPr>
              <a:spLocks/>
            </p:cNvSpPr>
            <p:nvPr/>
          </p:nvSpPr>
          <p:spPr>
            <a:xfrm>
              <a:off x="980190" y="1671901"/>
              <a:ext cx="144000" cy="14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8" name="Title 1">
              <a:extLst>
                <a:ext uri="{FF2B5EF4-FFF2-40B4-BE49-F238E27FC236}">
                  <a16:creationId xmlns:a16="http://schemas.microsoft.com/office/drawing/2014/main" id="{56F9A742-CAC7-D742-BC93-5872CD70917F}"/>
                </a:ext>
              </a:extLst>
            </p:cNvPr>
            <p:cNvSpPr txBox="1">
              <a:spLocks/>
            </p:cNvSpPr>
            <p:nvPr/>
          </p:nvSpPr>
          <p:spPr>
            <a:xfrm>
              <a:off x="1341390" y="1501683"/>
              <a:ext cx="6707937" cy="543035"/>
            </a:xfrm>
            <a:prstGeom prst="rect">
              <a:avLst/>
            </a:prstGeom>
            <a:noFill/>
          </p:spPr>
          <p:txBody>
            <a:bodyPr vert="horz" lIns="132080" tIns="66040" rIns="132080" bIns="66040" rtlCol="0" anchor="t" anchorCtr="0">
              <a:noAutofit/>
            </a:bodyPr>
            <a:lstStyle>
              <a:lvl1pPr algn="l" defTabSz="91438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GB" sz="3200" b="1">
                  <a:solidFill>
                    <a:srgbClr val="F9971C"/>
                  </a:solidFill>
                  <a:latin typeface="Azo Sans" panose="02000000000000000000" pitchFamily="2" charset="77"/>
                </a:rPr>
                <a:t>PM</a:t>
              </a:r>
              <a:r>
                <a:rPr lang="en-GB" sz="3200" b="1" baseline="-25000">
                  <a:solidFill>
                    <a:srgbClr val="F9971C"/>
                  </a:solidFill>
                  <a:latin typeface="Azo Sans" panose="02000000000000000000" pitchFamily="2" charset="77"/>
                </a:rPr>
                <a:t>1</a:t>
              </a:r>
              <a:r>
                <a:rPr lang="en-GB" sz="1800">
                  <a:latin typeface="Azo Sans Lt" panose="02000000000000000000" pitchFamily="2" charset="77"/>
                </a:rPr>
                <a:t> </a:t>
              </a:r>
              <a:r>
                <a:rPr lang="en-GB" sz="3200">
                  <a:latin typeface="Azo Sans Lt" panose="02000000000000000000" pitchFamily="2" charset="77"/>
                </a:rPr>
                <a:t>– </a:t>
              </a:r>
              <a:r>
                <a:rPr lang="en-GB" sz="3200">
                  <a:latin typeface="Azo Sans" panose="02000000000000000000" pitchFamily="2" charset="77"/>
                </a:rPr>
                <a:t>1 microns or less </a:t>
              </a:r>
              <a:endParaRPr lang="en-GB" sz="1800">
                <a:latin typeface="Azo Sans" panose="02000000000000000000" pitchFamily="2" charset="77"/>
              </a:endParaRPr>
            </a:p>
            <a:p>
              <a:endParaRPr lang="en-GB" sz="3200" baseline="-25000">
                <a:latin typeface="Azo Sans Lt" panose="02000000000000000000" pitchFamily="2" charset="77"/>
              </a:endParaRPr>
            </a:p>
          </p:txBody>
        </p:sp>
      </p:grpSp>
      <p:sp>
        <p:nvSpPr>
          <p:cNvPr id="70" name="Title 1">
            <a:extLst>
              <a:ext uri="{FF2B5EF4-FFF2-40B4-BE49-F238E27FC236}">
                <a16:creationId xmlns:a16="http://schemas.microsoft.com/office/drawing/2014/main" id="{2460ADF9-36F7-054C-8ECF-FA59D73AF016}"/>
              </a:ext>
            </a:extLst>
          </p:cNvPr>
          <p:cNvSpPr txBox="1">
            <a:spLocks/>
          </p:cNvSpPr>
          <p:nvPr/>
        </p:nvSpPr>
        <p:spPr>
          <a:xfrm>
            <a:off x="6343497" y="1840802"/>
            <a:ext cx="6678988" cy="892746"/>
          </a:xfrm>
          <a:prstGeom prst="rect">
            <a:avLst/>
          </a:prstGeom>
        </p:spPr>
        <p:txBody>
          <a:bodyPr vert="horz" lIns="63305" tIns="31652" rIns="63305" bIns="31652" rtlCol="0" anchor="t" anchorCtr="0">
            <a:noAutofit/>
          </a:bodyPr>
          <a:lstStyle>
            <a:lvl1pPr algn="l" defTabSz="9143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b="1">
                <a:latin typeface="Azo Sans" panose="02000000000000000000" pitchFamily="2" charset="77"/>
              </a:rPr>
              <a:t>1 micron </a:t>
            </a:r>
          </a:p>
          <a:p>
            <a:pPr algn="ctr"/>
            <a:r>
              <a:rPr lang="en-GB" sz="3200" b="1">
                <a:latin typeface="Azo Sans" panose="02000000000000000000" pitchFamily="2" charset="77"/>
              </a:rPr>
              <a:t>=</a:t>
            </a:r>
            <a:endParaRPr lang="en-GB" sz="3200" b="1">
              <a:solidFill>
                <a:srgbClr val="F9971C"/>
              </a:solidFill>
              <a:latin typeface="Azo Sans" panose="02000000000000000000" pitchFamily="2" charset="77"/>
            </a:endParaRPr>
          </a:p>
          <a:p>
            <a:pPr algn="ctr"/>
            <a:r>
              <a:rPr lang="en-GB" sz="4000" b="1">
                <a:solidFill>
                  <a:srgbClr val="F9971C"/>
                </a:solidFill>
                <a:latin typeface="Azo Sans" panose="02000000000000000000" pitchFamily="2" charset="77"/>
              </a:rPr>
              <a:t>0.000001 metre</a:t>
            </a:r>
          </a:p>
          <a:p>
            <a:pPr algn="ctr"/>
            <a:endParaRPr lang="en-GB" sz="2400" baseline="-25000">
              <a:latin typeface="Azo Sans Lt" panose="02000000000000000000" pitchFamily="2" charset="77"/>
            </a:endParaRPr>
          </a:p>
        </p:txBody>
      </p:sp>
      <p:sp>
        <p:nvSpPr>
          <p:cNvPr id="78" name="Title 1">
            <a:extLst>
              <a:ext uri="{FF2B5EF4-FFF2-40B4-BE49-F238E27FC236}">
                <a16:creationId xmlns:a16="http://schemas.microsoft.com/office/drawing/2014/main" id="{058D39FE-D315-5246-A90D-45893BB0A4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0"/>
            <a:ext cx="10515600" cy="1325563"/>
          </a:xfrm>
        </p:spPr>
        <p:txBody>
          <a:bodyPr/>
          <a:lstStyle/>
          <a:p>
            <a:r>
              <a:rPr lang="en-GB" b="1">
                <a:solidFill>
                  <a:srgbClr val="F9971C"/>
                </a:solidFill>
                <a:latin typeface="Azo Sans" panose="02000000000000000000" pitchFamily="2" charset="77"/>
              </a:rPr>
              <a:t>Particulate Matter PM</a:t>
            </a:r>
          </a:p>
        </p:txBody>
      </p:sp>
    </p:spTree>
    <p:extLst>
      <p:ext uri="{BB962C8B-B14F-4D97-AF65-F5344CB8AC3E}">
        <p14:creationId xmlns:p14="http://schemas.microsoft.com/office/powerpoint/2010/main" val="4043748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50">
            <a:extLst>
              <a:ext uri="{FF2B5EF4-FFF2-40B4-BE49-F238E27FC236}">
                <a16:creationId xmlns:a16="http://schemas.microsoft.com/office/drawing/2014/main" id="{54D94CAA-F040-1144-A147-C0FA0DF88992}"/>
              </a:ext>
            </a:extLst>
          </p:cNvPr>
          <p:cNvGrpSpPr/>
          <p:nvPr/>
        </p:nvGrpSpPr>
        <p:grpSpPr>
          <a:xfrm>
            <a:off x="911247" y="1239490"/>
            <a:ext cx="7361557" cy="543035"/>
            <a:chOff x="704757" y="718848"/>
            <a:chExt cx="7361557" cy="543035"/>
          </a:xfrm>
        </p:grpSpPr>
        <p:sp>
          <p:nvSpPr>
            <p:cNvPr id="4" name="Title 1">
              <a:extLst>
                <a:ext uri="{FF2B5EF4-FFF2-40B4-BE49-F238E27FC236}">
                  <a16:creationId xmlns:a16="http://schemas.microsoft.com/office/drawing/2014/main" id="{9279100C-80DD-BD46-94EF-489DADB5E963}"/>
                </a:ext>
              </a:extLst>
            </p:cNvPr>
            <p:cNvSpPr txBox="1">
              <a:spLocks/>
            </p:cNvSpPr>
            <p:nvPr/>
          </p:nvSpPr>
          <p:spPr>
            <a:xfrm>
              <a:off x="1198697" y="718848"/>
              <a:ext cx="6867617" cy="54303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lIns="132080" tIns="66040" rIns="132080" bIns="66040" rtlCol="0" anchor="t" anchorCtr="0">
              <a:noAutofit/>
            </a:bodyPr>
            <a:lstStyle>
              <a:lvl1pPr algn="l" defTabSz="91438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GB" sz="3200" b="1">
                  <a:solidFill>
                    <a:srgbClr val="F9971C"/>
                  </a:solidFill>
                  <a:latin typeface="Azo Sans" panose="02000000000000000000" pitchFamily="2" charset="77"/>
                </a:rPr>
                <a:t>PM</a:t>
              </a:r>
              <a:r>
                <a:rPr lang="en-GB" sz="3200" b="1" baseline="-25000">
                  <a:solidFill>
                    <a:srgbClr val="F9971C"/>
                  </a:solidFill>
                  <a:latin typeface="Azo Sans" panose="02000000000000000000" pitchFamily="2" charset="77"/>
                </a:rPr>
                <a:t>2.5</a:t>
              </a:r>
              <a:endParaRPr lang="en-GB" sz="3200">
                <a:latin typeface="Azo Sans" panose="02000000000000000000" pitchFamily="2" charset="77"/>
              </a:endParaRPr>
            </a:p>
            <a:p>
              <a:endParaRPr lang="en-GB" sz="3200" baseline="-25000">
                <a:latin typeface="Azo Sans Lt" panose="02000000000000000000" pitchFamily="2" charset="77"/>
              </a:endParaRPr>
            </a:p>
          </p:txBody>
        </p:sp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BFB9F83B-F483-AB41-ABB7-7430EF58721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4757" y="718848"/>
              <a:ext cx="360000" cy="360000"/>
            </a:xfrm>
            <a:prstGeom prst="ellipse">
              <a:avLst/>
            </a:prstGeom>
            <a:solidFill>
              <a:srgbClr val="F4B1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BFCFC252-69E1-044E-9E71-BC67B2466B4B}"/>
              </a:ext>
            </a:extLst>
          </p:cNvPr>
          <p:cNvGrpSpPr/>
          <p:nvPr/>
        </p:nvGrpSpPr>
        <p:grpSpPr>
          <a:xfrm>
            <a:off x="306306" y="1934942"/>
            <a:ext cx="6865275" cy="1440000"/>
            <a:chOff x="284824" y="3163988"/>
            <a:chExt cx="6865275" cy="1440000"/>
          </a:xfrm>
        </p:grpSpPr>
        <p:sp>
          <p:nvSpPr>
            <p:cNvPr id="7" name="Title 1">
              <a:extLst>
                <a:ext uri="{FF2B5EF4-FFF2-40B4-BE49-F238E27FC236}">
                  <a16:creationId xmlns:a16="http://schemas.microsoft.com/office/drawing/2014/main" id="{0053C34D-592A-DB40-9B5B-716DC8D6F1A8}"/>
                </a:ext>
              </a:extLst>
            </p:cNvPr>
            <p:cNvSpPr txBox="1">
              <a:spLocks/>
            </p:cNvSpPr>
            <p:nvPr/>
          </p:nvSpPr>
          <p:spPr>
            <a:xfrm>
              <a:off x="1802282" y="3694400"/>
              <a:ext cx="5347817" cy="909588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lIns="132080" tIns="66040" rIns="132080" bIns="66040" rtlCol="0" anchor="t" anchorCtr="0">
              <a:noAutofit/>
            </a:bodyPr>
            <a:lstStyle>
              <a:lvl1pPr algn="l" defTabSz="91438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GB" sz="3200" b="1">
                  <a:solidFill>
                    <a:srgbClr val="F9971C"/>
                  </a:solidFill>
                  <a:latin typeface="Azo Sans" panose="02000000000000000000" pitchFamily="2" charset="77"/>
                </a:rPr>
                <a:t>PM</a:t>
              </a:r>
              <a:r>
                <a:rPr lang="en-GB" sz="3200" b="1" baseline="-25000">
                  <a:solidFill>
                    <a:srgbClr val="F9971C"/>
                  </a:solidFill>
                  <a:latin typeface="Azo Sans" panose="02000000000000000000" pitchFamily="2" charset="77"/>
                </a:rPr>
                <a:t>10</a:t>
              </a:r>
              <a:endParaRPr lang="en-GB" sz="3200" baseline="-25000">
                <a:latin typeface="Azo Sans" panose="02000000000000000000" pitchFamily="2" charset="77"/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F74D7F98-B782-2E42-BD6F-9BD2F962EA2C}"/>
                </a:ext>
              </a:extLst>
            </p:cNvPr>
            <p:cNvGrpSpPr/>
            <p:nvPr/>
          </p:nvGrpSpPr>
          <p:grpSpPr>
            <a:xfrm>
              <a:off x="284824" y="3163988"/>
              <a:ext cx="1440000" cy="1440000"/>
              <a:chOff x="1224643" y="1427377"/>
              <a:chExt cx="1440000" cy="1440000"/>
            </a:xfrm>
          </p:grpSpPr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F64CF60B-7F43-174B-8EC3-1F0373AF432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24643" y="1427377"/>
                <a:ext cx="1440000" cy="14400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AE70FE39-B8FA-3C42-A091-35E16326CC40}"/>
                  </a:ext>
                </a:extLst>
              </p:cNvPr>
              <p:cNvGrpSpPr/>
              <p:nvPr/>
            </p:nvGrpSpPr>
            <p:grpSpPr>
              <a:xfrm>
                <a:off x="1242896" y="1967377"/>
                <a:ext cx="1403494" cy="360000"/>
                <a:chOff x="5038437" y="709064"/>
                <a:chExt cx="1403494" cy="360000"/>
              </a:xfrm>
            </p:grpSpPr>
            <p:sp>
              <p:nvSpPr>
                <p:cNvPr id="10" name="Oval 9">
                  <a:extLst>
                    <a:ext uri="{FF2B5EF4-FFF2-40B4-BE49-F238E27FC236}">
                      <a16:creationId xmlns:a16="http://schemas.microsoft.com/office/drawing/2014/main" id="{C3B8BB5C-E6E3-9A41-B82E-B208F7D6980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038437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1" name="Oval 10">
                  <a:extLst>
                    <a:ext uri="{FF2B5EF4-FFF2-40B4-BE49-F238E27FC236}">
                      <a16:creationId xmlns:a16="http://schemas.microsoft.com/office/drawing/2014/main" id="{28CC8956-FC4C-5249-912F-A6D221A57CF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386268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2" name="Oval 11">
                  <a:extLst>
                    <a:ext uri="{FF2B5EF4-FFF2-40B4-BE49-F238E27FC236}">
                      <a16:creationId xmlns:a16="http://schemas.microsoft.com/office/drawing/2014/main" id="{9596468E-8136-6348-81DF-ED25550D5EF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734099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3" name="Oval 12">
                  <a:extLst>
                    <a:ext uri="{FF2B5EF4-FFF2-40B4-BE49-F238E27FC236}">
                      <a16:creationId xmlns:a16="http://schemas.microsoft.com/office/drawing/2014/main" id="{8CA2ED52-1882-5043-8A30-618D4A8A3D2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081931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C081FDD0-4C65-B54E-A884-DC775D0D3D70}"/>
              </a:ext>
            </a:extLst>
          </p:cNvPr>
          <p:cNvSpPr txBox="1">
            <a:spLocks/>
          </p:cNvSpPr>
          <p:nvPr/>
        </p:nvSpPr>
        <p:spPr>
          <a:xfrm>
            <a:off x="9232099" y="254162"/>
            <a:ext cx="2759295" cy="909588"/>
          </a:xfrm>
          <a:prstGeom prst="rect">
            <a:avLst/>
          </a:prstGeom>
          <a:noFill/>
        </p:spPr>
        <p:txBody>
          <a:bodyPr vert="horz" lIns="132080" tIns="66040" rIns="132080" bIns="66040" rtlCol="0" anchor="t" anchorCtr="0">
            <a:noAutofit/>
          </a:bodyPr>
          <a:lstStyle>
            <a:lvl1pPr algn="l" defTabSz="9143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>
                <a:solidFill>
                  <a:srgbClr val="F9971C"/>
                </a:solidFill>
                <a:latin typeface="Azo Sans" panose="02000000000000000000" pitchFamily="2" charset="77"/>
              </a:rPr>
              <a:t>Human hair </a:t>
            </a:r>
            <a:endParaRPr lang="en-GB" sz="3200" b="1">
              <a:solidFill>
                <a:srgbClr val="F9971C"/>
              </a:solidFill>
              <a:latin typeface="Azo Sans Lt" panose="02000000000000000000" pitchFamily="2" charset="77"/>
            </a:endParaRPr>
          </a:p>
          <a:p>
            <a:r>
              <a:rPr lang="en-GB" sz="3200">
                <a:latin typeface="Azo Sans Lt" panose="02000000000000000000" pitchFamily="2" charset="77"/>
              </a:rPr>
              <a:t>70 microns</a:t>
            </a:r>
            <a:endParaRPr lang="en-GB" sz="1800" baseline="-25000">
              <a:latin typeface="Azo Sans Lt" panose="02000000000000000000" pitchFamily="2" charset="77"/>
            </a:endParaRP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32709928-711E-AC46-818B-747C8C72F09C}"/>
              </a:ext>
            </a:extLst>
          </p:cNvPr>
          <p:cNvGrpSpPr/>
          <p:nvPr/>
        </p:nvGrpSpPr>
        <p:grpSpPr>
          <a:xfrm>
            <a:off x="1023077" y="372523"/>
            <a:ext cx="7069137" cy="543035"/>
            <a:chOff x="980190" y="1501683"/>
            <a:chExt cx="7069137" cy="543035"/>
          </a:xfrm>
        </p:grpSpPr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2CDAD3EB-7AF0-844E-B379-B8C725486EF5}"/>
                </a:ext>
              </a:extLst>
            </p:cNvPr>
            <p:cNvSpPr>
              <a:spLocks/>
            </p:cNvSpPr>
            <p:nvPr/>
          </p:nvSpPr>
          <p:spPr>
            <a:xfrm>
              <a:off x="980190" y="1671901"/>
              <a:ext cx="144000" cy="14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8" name="Title 1">
              <a:extLst>
                <a:ext uri="{FF2B5EF4-FFF2-40B4-BE49-F238E27FC236}">
                  <a16:creationId xmlns:a16="http://schemas.microsoft.com/office/drawing/2014/main" id="{56F9A742-CAC7-D742-BC93-5872CD70917F}"/>
                </a:ext>
              </a:extLst>
            </p:cNvPr>
            <p:cNvSpPr txBox="1">
              <a:spLocks/>
            </p:cNvSpPr>
            <p:nvPr/>
          </p:nvSpPr>
          <p:spPr>
            <a:xfrm>
              <a:off x="1341390" y="1501683"/>
              <a:ext cx="6707937" cy="543035"/>
            </a:xfrm>
            <a:prstGeom prst="rect">
              <a:avLst/>
            </a:prstGeom>
            <a:noFill/>
          </p:spPr>
          <p:txBody>
            <a:bodyPr vert="horz" lIns="132080" tIns="66040" rIns="132080" bIns="66040" rtlCol="0" anchor="t" anchorCtr="0">
              <a:noAutofit/>
            </a:bodyPr>
            <a:lstStyle>
              <a:lvl1pPr algn="l" defTabSz="91438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GB" sz="3200" b="1">
                  <a:solidFill>
                    <a:srgbClr val="F9971C"/>
                  </a:solidFill>
                  <a:latin typeface="Azo Sans" panose="02000000000000000000" pitchFamily="2" charset="77"/>
                </a:rPr>
                <a:t>PM</a:t>
              </a:r>
              <a:r>
                <a:rPr lang="en-GB" sz="3200" b="1" baseline="-25000">
                  <a:solidFill>
                    <a:srgbClr val="F9971C"/>
                  </a:solidFill>
                  <a:latin typeface="Azo Sans" panose="02000000000000000000" pitchFamily="2" charset="77"/>
                </a:rPr>
                <a:t>1</a:t>
              </a:r>
              <a:endParaRPr lang="en-GB" sz="1800">
                <a:latin typeface="Azo Sans" panose="02000000000000000000" pitchFamily="2" charset="77"/>
              </a:endParaRPr>
            </a:p>
            <a:p>
              <a:endParaRPr lang="en-GB" sz="3200" baseline="-25000">
                <a:latin typeface="Azo Sans Lt" panose="02000000000000000000" pitchFamily="2" charset="77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085ED464-3EA6-E544-8A2B-18B87DAE97B2}"/>
              </a:ext>
            </a:extLst>
          </p:cNvPr>
          <p:cNvGrpSpPr/>
          <p:nvPr/>
        </p:nvGrpSpPr>
        <p:grpSpPr>
          <a:xfrm>
            <a:off x="2119412" y="915558"/>
            <a:ext cx="10080000" cy="10080000"/>
            <a:chOff x="2119412" y="915558"/>
            <a:chExt cx="10080000" cy="10080000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3E6BAF9B-5218-4943-BEEF-5DB7B587AC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19412" y="915558"/>
              <a:ext cx="10080000" cy="1008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5790465B-545E-8941-9B76-03881939912C}"/>
                </a:ext>
              </a:extLst>
            </p:cNvPr>
            <p:cNvGrpSpPr/>
            <p:nvPr/>
          </p:nvGrpSpPr>
          <p:grpSpPr>
            <a:xfrm>
              <a:off x="5005497" y="5249044"/>
              <a:ext cx="1440000" cy="1440000"/>
              <a:chOff x="1224643" y="1427377"/>
              <a:chExt cx="1440000" cy="1440000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7ED274CA-788D-F14B-A860-259A58B72F2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24643" y="1427377"/>
                <a:ext cx="1440000" cy="14400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F39743D5-5813-984F-BF52-18B10206FC7C}"/>
                  </a:ext>
                </a:extLst>
              </p:cNvPr>
              <p:cNvGrpSpPr/>
              <p:nvPr/>
            </p:nvGrpSpPr>
            <p:grpSpPr>
              <a:xfrm>
                <a:off x="1242896" y="1967377"/>
                <a:ext cx="1403494" cy="360000"/>
                <a:chOff x="5038437" y="709064"/>
                <a:chExt cx="1403494" cy="360000"/>
              </a:xfrm>
            </p:grpSpPr>
            <p:sp>
              <p:nvSpPr>
                <p:cNvPr id="18" name="Oval 17">
                  <a:extLst>
                    <a:ext uri="{FF2B5EF4-FFF2-40B4-BE49-F238E27FC236}">
                      <a16:creationId xmlns:a16="http://schemas.microsoft.com/office/drawing/2014/main" id="{F4DF50CD-996C-B345-BD5E-A91762C9071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038437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9" name="Oval 18">
                  <a:extLst>
                    <a:ext uri="{FF2B5EF4-FFF2-40B4-BE49-F238E27FC236}">
                      <a16:creationId xmlns:a16="http://schemas.microsoft.com/office/drawing/2014/main" id="{4B605811-873D-F247-8F52-25BC94DC293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386268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0" name="Oval 19">
                  <a:extLst>
                    <a:ext uri="{FF2B5EF4-FFF2-40B4-BE49-F238E27FC236}">
                      <a16:creationId xmlns:a16="http://schemas.microsoft.com/office/drawing/2014/main" id="{A873C847-9816-7047-AB6C-B895C19A07C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734099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1" name="Oval 20">
                  <a:extLst>
                    <a:ext uri="{FF2B5EF4-FFF2-40B4-BE49-F238E27FC236}">
                      <a16:creationId xmlns:a16="http://schemas.microsoft.com/office/drawing/2014/main" id="{76242974-8F26-8643-ACDF-CC204E580CA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081931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0AD03E32-5B97-1F4B-8A29-EBBC84BF87DC}"/>
                </a:ext>
              </a:extLst>
            </p:cNvPr>
            <p:cNvGrpSpPr/>
            <p:nvPr/>
          </p:nvGrpSpPr>
          <p:grpSpPr>
            <a:xfrm>
              <a:off x="6445497" y="5249044"/>
              <a:ext cx="1440000" cy="1440000"/>
              <a:chOff x="1224643" y="1427377"/>
              <a:chExt cx="1440000" cy="1440000"/>
            </a:xfrm>
          </p:grpSpPr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3DA0CC5A-6CF2-0547-A8AD-7893A0E3D8D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24643" y="1427377"/>
                <a:ext cx="1440000" cy="14400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FE8C52D5-26D7-CB41-99BB-DF310A7D7BDC}"/>
                  </a:ext>
                </a:extLst>
              </p:cNvPr>
              <p:cNvGrpSpPr/>
              <p:nvPr/>
            </p:nvGrpSpPr>
            <p:grpSpPr>
              <a:xfrm>
                <a:off x="1242896" y="1967377"/>
                <a:ext cx="1403494" cy="360000"/>
                <a:chOff x="5038437" y="709064"/>
                <a:chExt cx="1403494" cy="360000"/>
              </a:xfrm>
            </p:grpSpPr>
            <p:sp>
              <p:nvSpPr>
                <p:cNvPr id="25" name="Oval 24">
                  <a:extLst>
                    <a:ext uri="{FF2B5EF4-FFF2-40B4-BE49-F238E27FC236}">
                      <a16:creationId xmlns:a16="http://schemas.microsoft.com/office/drawing/2014/main" id="{326689CA-0B73-7C4D-9083-ACA4B2B978E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038437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6" name="Oval 25">
                  <a:extLst>
                    <a:ext uri="{FF2B5EF4-FFF2-40B4-BE49-F238E27FC236}">
                      <a16:creationId xmlns:a16="http://schemas.microsoft.com/office/drawing/2014/main" id="{8BB7BBA7-46B5-FA42-8DE9-DC24E67DC2E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386268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7" name="Oval 26">
                  <a:extLst>
                    <a:ext uri="{FF2B5EF4-FFF2-40B4-BE49-F238E27FC236}">
                      <a16:creationId xmlns:a16="http://schemas.microsoft.com/office/drawing/2014/main" id="{98576646-CE65-8C48-B24A-5F6AAC72CFC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734099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8" name="Oval 27">
                  <a:extLst>
                    <a:ext uri="{FF2B5EF4-FFF2-40B4-BE49-F238E27FC236}">
                      <a16:creationId xmlns:a16="http://schemas.microsoft.com/office/drawing/2014/main" id="{361EBA54-8AB4-2D4F-86F3-D6D83B49B88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081931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1EF97C4A-0245-5249-98C4-AE86B293FE39}"/>
                </a:ext>
              </a:extLst>
            </p:cNvPr>
            <p:cNvGrpSpPr/>
            <p:nvPr/>
          </p:nvGrpSpPr>
          <p:grpSpPr>
            <a:xfrm>
              <a:off x="7903750" y="5249044"/>
              <a:ext cx="1440000" cy="1440000"/>
              <a:chOff x="1224643" y="1427377"/>
              <a:chExt cx="1440000" cy="1440000"/>
            </a:xfrm>
          </p:grpSpPr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E50C5AFD-D057-A043-A8B1-0A6043304C9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24643" y="1427377"/>
                <a:ext cx="1440000" cy="14400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85E7F77A-8B98-A54F-A7E5-536F9487C901}"/>
                  </a:ext>
                </a:extLst>
              </p:cNvPr>
              <p:cNvGrpSpPr/>
              <p:nvPr/>
            </p:nvGrpSpPr>
            <p:grpSpPr>
              <a:xfrm>
                <a:off x="1242896" y="1967377"/>
                <a:ext cx="1403494" cy="360000"/>
                <a:chOff x="5038437" y="709064"/>
                <a:chExt cx="1403494" cy="360000"/>
              </a:xfrm>
            </p:grpSpPr>
            <p:sp>
              <p:nvSpPr>
                <p:cNvPr id="32" name="Oval 31">
                  <a:extLst>
                    <a:ext uri="{FF2B5EF4-FFF2-40B4-BE49-F238E27FC236}">
                      <a16:creationId xmlns:a16="http://schemas.microsoft.com/office/drawing/2014/main" id="{2E95BBD8-D134-9F42-A065-815F27BC9B7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038437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3" name="Oval 32">
                  <a:extLst>
                    <a:ext uri="{FF2B5EF4-FFF2-40B4-BE49-F238E27FC236}">
                      <a16:creationId xmlns:a16="http://schemas.microsoft.com/office/drawing/2014/main" id="{55CF1B23-C0DD-5E42-AA4E-2EA5D87F86A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386268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4" name="Oval 33">
                  <a:extLst>
                    <a:ext uri="{FF2B5EF4-FFF2-40B4-BE49-F238E27FC236}">
                      <a16:creationId xmlns:a16="http://schemas.microsoft.com/office/drawing/2014/main" id="{314E32E9-0DC8-2B4A-95B5-8D4C4E959BF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734099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5" name="Oval 34">
                  <a:extLst>
                    <a:ext uri="{FF2B5EF4-FFF2-40B4-BE49-F238E27FC236}">
                      <a16:creationId xmlns:a16="http://schemas.microsoft.com/office/drawing/2014/main" id="{F18F2A9C-0E22-3548-B129-FBB6820FC7D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081931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E0CE64FE-1FB0-1541-80E1-6E159B28779F}"/>
                </a:ext>
              </a:extLst>
            </p:cNvPr>
            <p:cNvGrpSpPr/>
            <p:nvPr/>
          </p:nvGrpSpPr>
          <p:grpSpPr>
            <a:xfrm>
              <a:off x="9350037" y="5249044"/>
              <a:ext cx="1440000" cy="1440000"/>
              <a:chOff x="1224643" y="1427377"/>
              <a:chExt cx="1440000" cy="1440000"/>
            </a:xfrm>
          </p:grpSpPr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DAE24937-80A6-A248-B7D9-A7E9869A4AB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24643" y="1427377"/>
                <a:ext cx="1440000" cy="14400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38" name="Group 37">
                <a:extLst>
                  <a:ext uri="{FF2B5EF4-FFF2-40B4-BE49-F238E27FC236}">
                    <a16:creationId xmlns:a16="http://schemas.microsoft.com/office/drawing/2014/main" id="{E42DD264-3190-3241-937B-9608B6526495}"/>
                  </a:ext>
                </a:extLst>
              </p:cNvPr>
              <p:cNvGrpSpPr/>
              <p:nvPr/>
            </p:nvGrpSpPr>
            <p:grpSpPr>
              <a:xfrm>
                <a:off x="1242896" y="1967377"/>
                <a:ext cx="1403494" cy="360000"/>
                <a:chOff x="5038437" y="709064"/>
                <a:chExt cx="1403494" cy="360000"/>
              </a:xfrm>
            </p:grpSpPr>
            <p:sp>
              <p:nvSpPr>
                <p:cNvPr id="39" name="Oval 38">
                  <a:extLst>
                    <a:ext uri="{FF2B5EF4-FFF2-40B4-BE49-F238E27FC236}">
                      <a16:creationId xmlns:a16="http://schemas.microsoft.com/office/drawing/2014/main" id="{977F52AD-E395-7B4E-BCD3-63E647A2D94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038437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0" name="Oval 39">
                  <a:extLst>
                    <a:ext uri="{FF2B5EF4-FFF2-40B4-BE49-F238E27FC236}">
                      <a16:creationId xmlns:a16="http://schemas.microsoft.com/office/drawing/2014/main" id="{13996451-36C6-A14D-9238-026CBCC1BD9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386268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1" name="Oval 40">
                  <a:extLst>
                    <a:ext uri="{FF2B5EF4-FFF2-40B4-BE49-F238E27FC236}">
                      <a16:creationId xmlns:a16="http://schemas.microsoft.com/office/drawing/2014/main" id="{4A2A702F-F862-4344-B7CC-6223572BDD8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734099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2" name="Oval 41">
                  <a:extLst>
                    <a:ext uri="{FF2B5EF4-FFF2-40B4-BE49-F238E27FC236}">
                      <a16:creationId xmlns:a16="http://schemas.microsoft.com/office/drawing/2014/main" id="{53F73B5B-0BD1-D54F-B5B7-0451CB8961F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081931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46F3A4B8-70DE-554F-9E08-7C5669A5DF6C}"/>
                </a:ext>
              </a:extLst>
            </p:cNvPr>
            <p:cNvGrpSpPr/>
            <p:nvPr/>
          </p:nvGrpSpPr>
          <p:grpSpPr>
            <a:xfrm>
              <a:off x="10736027" y="5249044"/>
              <a:ext cx="1440000" cy="1440000"/>
              <a:chOff x="1224643" y="1427377"/>
              <a:chExt cx="1440000" cy="1440000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1D9043B5-88B4-4744-AFFF-4A7967C2D50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24643" y="1427377"/>
                <a:ext cx="1440000" cy="14400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55F15D36-E3D7-DC4E-A658-C575F3B9F700}"/>
                  </a:ext>
                </a:extLst>
              </p:cNvPr>
              <p:cNvGrpSpPr/>
              <p:nvPr/>
            </p:nvGrpSpPr>
            <p:grpSpPr>
              <a:xfrm>
                <a:off x="1242896" y="1967377"/>
                <a:ext cx="1403494" cy="360000"/>
                <a:chOff x="5038437" y="709064"/>
                <a:chExt cx="1403494" cy="360000"/>
              </a:xfrm>
            </p:grpSpPr>
            <p:sp>
              <p:nvSpPr>
                <p:cNvPr id="46" name="Oval 45">
                  <a:extLst>
                    <a:ext uri="{FF2B5EF4-FFF2-40B4-BE49-F238E27FC236}">
                      <a16:creationId xmlns:a16="http://schemas.microsoft.com/office/drawing/2014/main" id="{553421BC-0966-804D-A613-00F365B12F7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038437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7" name="Oval 46">
                  <a:extLst>
                    <a:ext uri="{FF2B5EF4-FFF2-40B4-BE49-F238E27FC236}">
                      <a16:creationId xmlns:a16="http://schemas.microsoft.com/office/drawing/2014/main" id="{377FE55C-AC51-A649-8CA3-1ACF20FF6A1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386268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8" name="Oval 47">
                  <a:extLst>
                    <a:ext uri="{FF2B5EF4-FFF2-40B4-BE49-F238E27FC236}">
                      <a16:creationId xmlns:a16="http://schemas.microsoft.com/office/drawing/2014/main" id="{211930FD-D31F-5B4E-A9EE-A224C12A129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734099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9" name="Oval 48">
                  <a:extLst>
                    <a:ext uri="{FF2B5EF4-FFF2-40B4-BE49-F238E27FC236}">
                      <a16:creationId xmlns:a16="http://schemas.microsoft.com/office/drawing/2014/main" id="{DB2C3084-1EAE-FD44-AC3F-811A6540FA8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081931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B5E5FAD0-F9A4-6C46-824F-60A91B03D73B}"/>
                </a:ext>
              </a:extLst>
            </p:cNvPr>
            <p:cNvGrpSpPr/>
            <p:nvPr/>
          </p:nvGrpSpPr>
          <p:grpSpPr>
            <a:xfrm>
              <a:off x="3570467" y="5249044"/>
              <a:ext cx="1440000" cy="1440000"/>
              <a:chOff x="1224643" y="1427377"/>
              <a:chExt cx="1440000" cy="1440000"/>
            </a:xfrm>
          </p:grpSpPr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AD43FE61-DBEF-C941-900F-32C8E4C67D7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24643" y="1427377"/>
                <a:ext cx="1440000" cy="14400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61" name="Group 60">
                <a:extLst>
                  <a:ext uri="{FF2B5EF4-FFF2-40B4-BE49-F238E27FC236}">
                    <a16:creationId xmlns:a16="http://schemas.microsoft.com/office/drawing/2014/main" id="{496F197E-CB62-A443-90F2-44EF6063A56A}"/>
                  </a:ext>
                </a:extLst>
              </p:cNvPr>
              <p:cNvGrpSpPr/>
              <p:nvPr/>
            </p:nvGrpSpPr>
            <p:grpSpPr>
              <a:xfrm>
                <a:off x="1242896" y="1967377"/>
                <a:ext cx="1403494" cy="360000"/>
                <a:chOff x="5038437" y="709064"/>
                <a:chExt cx="1403494" cy="360000"/>
              </a:xfrm>
            </p:grpSpPr>
            <p:sp>
              <p:nvSpPr>
                <p:cNvPr id="62" name="Oval 61">
                  <a:extLst>
                    <a:ext uri="{FF2B5EF4-FFF2-40B4-BE49-F238E27FC236}">
                      <a16:creationId xmlns:a16="http://schemas.microsoft.com/office/drawing/2014/main" id="{DB1BFFA6-0D76-C346-8DD8-5AB4FEFDAAD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038437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63" name="Oval 62">
                  <a:extLst>
                    <a:ext uri="{FF2B5EF4-FFF2-40B4-BE49-F238E27FC236}">
                      <a16:creationId xmlns:a16="http://schemas.microsoft.com/office/drawing/2014/main" id="{14D76576-309B-6442-B565-690A4B8E1E1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386268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64" name="Oval 63">
                  <a:extLst>
                    <a:ext uri="{FF2B5EF4-FFF2-40B4-BE49-F238E27FC236}">
                      <a16:creationId xmlns:a16="http://schemas.microsoft.com/office/drawing/2014/main" id="{7BD2DF7E-3D4D-0E49-B6AD-B65D3B2F9A8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734099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66" name="Oval 65">
                  <a:extLst>
                    <a:ext uri="{FF2B5EF4-FFF2-40B4-BE49-F238E27FC236}">
                      <a16:creationId xmlns:a16="http://schemas.microsoft.com/office/drawing/2014/main" id="{AB6308D2-663A-0441-9F3D-4F8DBA6C4CE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081931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B41073E6-1CAE-E74C-A2FD-95A9E0709076}"/>
                </a:ext>
              </a:extLst>
            </p:cNvPr>
            <p:cNvGrpSpPr/>
            <p:nvPr/>
          </p:nvGrpSpPr>
          <p:grpSpPr>
            <a:xfrm>
              <a:off x="2144180" y="5249044"/>
              <a:ext cx="1440000" cy="1440000"/>
              <a:chOff x="1224643" y="1427377"/>
              <a:chExt cx="1440000" cy="1440000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C1BE36FE-0664-EA4F-9BFE-105D4300D3D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24643" y="1427377"/>
                <a:ext cx="1440000" cy="14400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97DAAF4C-0115-9649-82DF-6F095ABF0822}"/>
                  </a:ext>
                </a:extLst>
              </p:cNvPr>
              <p:cNvGrpSpPr/>
              <p:nvPr/>
            </p:nvGrpSpPr>
            <p:grpSpPr>
              <a:xfrm>
                <a:off x="1242896" y="1967377"/>
                <a:ext cx="1403494" cy="360000"/>
                <a:chOff x="5038437" y="709064"/>
                <a:chExt cx="1403494" cy="360000"/>
              </a:xfrm>
            </p:grpSpPr>
            <p:sp>
              <p:nvSpPr>
                <p:cNvPr id="73" name="Oval 72">
                  <a:extLst>
                    <a:ext uri="{FF2B5EF4-FFF2-40B4-BE49-F238E27FC236}">
                      <a16:creationId xmlns:a16="http://schemas.microsoft.com/office/drawing/2014/main" id="{C06A60AE-DE79-C14A-B9F0-30441DBB973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038437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74" name="Oval 73">
                  <a:extLst>
                    <a:ext uri="{FF2B5EF4-FFF2-40B4-BE49-F238E27FC236}">
                      <a16:creationId xmlns:a16="http://schemas.microsoft.com/office/drawing/2014/main" id="{41EEC0B7-467B-004D-9A4E-69E5D072AD0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386268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75" name="Oval 74">
                  <a:extLst>
                    <a:ext uri="{FF2B5EF4-FFF2-40B4-BE49-F238E27FC236}">
                      <a16:creationId xmlns:a16="http://schemas.microsoft.com/office/drawing/2014/main" id="{5A5C5B5D-DD83-2C4D-A885-6142A953FFF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734099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76" name="Oval 75">
                  <a:extLst>
                    <a:ext uri="{FF2B5EF4-FFF2-40B4-BE49-F238E27FC236}">
                      <a16:creationId xmlns:a16="http://schemas.microsoft.com/office/drawing/2014/main" id="{E6BEBF80-2602-AA4A-8A54-A3BC999DDAC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081931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996060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E8E3B9-B331-C843-A0F1-3812FF8B26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>
                <a:solidFill>
                  <a:srgbClr val="F9971C"/>
                </a:solidFill>
                <a:latin typeface="Azo Sans" panose="02000000000000000000" pitchFamily="2" charset="77"/>
              </a:rPr>
              <a:t>Size of particles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13230EB-D8A5-024B-A144-998B865749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52"/>
          <a:stretch/>
        </p:blipFill>
        <p:spPr>
          <a:xfrm>
            <a:off x="3138848" y="3591849"/>
            <a:ext cx="3461833" cy="2913049"/>
          </a:xfr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3E97ACE-2DD1-AA43-B67D-1767AEFC2DB1}"/>
              </a:ext>
            </a:extLst>
          </p:cNvPr>
          <p:cNvCxnSpPr>
            <a:cxnSpLocks/>
          </p:cNvCxnSpPr>
          <p:nvPr/>
        </p:nvCxnSpPr>
        <p:spPr>
          <a:xfrm>
            <a:off x="6589898" y="4859864"/>
            <a:ext cx="271560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0C3AFEF0-6C46-5542-8DEF-FFCB1F9E17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5664" y="0"/>
            <a:ext cx="1556336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08C60B7-6A06-B341-976A-273965C3CD3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86"/>
          <a:stretch/>
        </p:blipFill>
        <p:spPr>
          <a:xfrm>
            <a:off x="3584940" y="1270112"/>
            <a:ext cx="2783402" cy="2321737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6F37074-DA47-E241-90AD-F8C149660573}"/>
              </a:ext>
            </a:extLst>
          </p:cNvPr>
          <p:cNvCxnSpPr>
            <a:cxnSpLocks/>
          </p:cNvCxnSpPr>
          <p:nvPr/>
        </p:nvCxnSpPr>
        <p:spPr>
          <a:xfrm>
            <a:off x="5807129" y="3591849"/>
            <a:ext cx="428114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3F6A7C7-10F2-5D45-A1BC-3DA09D27D009}"/>
              </a:ext>
            </a:extLst>
          </p:cNvPr>
          <p:cNvGrpSpPr/>
          <p:nvPr/>
        </p:nvGrpSpPr>
        <p:grpSpPr>
          <a:xfrm>
            <a:off x="7441723" y="4107211"/>
            <a:ext cx="2600253" cy="543035"/>
            <a:chOff x="704757" y="718848"/>
            <a:chExt cx="2600253" cy="543035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3A34C282-9B82-2343-87EA-08E58D3232F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4757" y="718848"/>
              <a:ext cx="360000" cy="360000"/>
            </a:xfrm>
            <a:prstGeom prst="ellipse">
              <a:avLst/>
            </a:prstGeom>
            <a:solidFill>
              <a:srgbClr val="F4B1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Title 1">
              <a:extLst>
                <a:ext uri="{FF2B5EF4-FFF2-40B4-BE49-F238E27FC236}">
                  <a16:creationId xmlns:a16="http://schemas.microsoft.com/office/drawing/2014/main" id="{5A0D125A-A48A-8042-8CB0-44BA730A3725}"/>
                </a:ext>
              </a:extLst>
            </p:cNvPr>
            <p:cNvSpPr txBox="1">
              <a:spLocks/>
            </p:cNvSpPr>
            <p:nvPr/>
          </p:nvSpPr>
          <p:spPr>
            <a:xfrm>
              <a:off x="1198698" y="718848"/>
              <a:ext cx="2106312" cy="543035"/>
            </a:xfrm>
            <a:prstGeom prst="rect">
              <a:avLst/>
            </a:prstGeom>
            <a:noFill/>
          </p:spPr>
          <p:txBody>
            <a:bodyPr vert="horz" lIns="132080" tIns="66040" rIns="132080" bIns="66040" rtlCol="0" anchor="t" anchorCtr="0">
              <a:noAutofit/>
            </a:bodyPr>
            <a:lstStyle>
              <a:lvl1pPr algn="l" defTabSz="91438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GB" sz="3200" b="1">
                  <a:solidFill>
                    <a:srgbClr val="F9971C"/>
                  </a:solidFill>
                  <a:latin typeface="Azo Sans" panose="02000000000000000000" pitchFamily="2" charset="77"/>
                </a:rPr>
                <a:t>PM</a:t>
              </a:r>
              <a:r>
                <a:rPr lang="en-GB" sz="3200" b="1" baseline="-25000">
                  <a:solidFill>
                    <a:srgbClr val="F9971C"/>
                  </a:solidFill>
                  <a:latin typeface="Azo Sans" panose="02000000000000000000" pitchFamily="2" charset="77"/>
                </a:rPr>
                <a:t>2.5</a:t>
              </a:r>
              <a:endParaRPr lang="en-GB" sz="1800">
                <a:latin typeface="Azo Sans Lt" panose="02000000000000000000" pitchFamily="2" charset="77"/>
              </a:endParaRPr>
            </a:p>
            <a:p>
              <a:endParaRPr lang="en-GB" sz="3200" baseline="-25000">
                <a:latin typeface="Azo Sans Lt" panose="02000000000000000000" pitchFamily="2" charset="77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591AEF1-E7FC-174C-816C-3311B8CAE024}"/>
              </a:ext>
            </a:extLst>
          </p:cNvPr>
          <p:cNvGrpSpPr/>
          <p:nvPr/>
        </p:nvGrpSpPr>
        <p:grpSpPr>
          <a:xfrm>
            <a:off x="6847984" y="1759196"/>
            <a:ext cx="2833363" cy="1440000"/>
            <a:chOff x="583778" y="1707089"/>
            <a:chExt cx="2833363" cy="1440000"/>
          </a:xfrm>
        </p:grpSpPr>
        <p:sp>
          <p:nvSpPr>
            <p:cNvPr id="26" name="Title 1">
              <a:extLst>
                <a:ext uri="{FF2B5EF4-FFF2-40B4-BE49-F238E27FC236}">
                  <a16:creationId xmlns:a16="http://schemas.microsoft.com/office/drawing/2014/main" id="{49CE452F-FCAD-FF4F-BE75-AD9989825EF6}"/>
                </a:ext>
              </a:extLst>
            </p:cNvPr>
            <p:cNvSpPr txBox="1">
              <a:spLocks/>
            </p:cNvSpPr>
            <p:nvPr/>
          </p:nvSpPr>
          <p:spPr>
            <a:xfrm>
              <a:off x="2101237" y="2237501"/>
              <a:ext cx="1315904" cy="909588"/>
            </a:xfrm>
            <a:prstGeom prst="rect">
              <a:avLst/>
            </a:prstGeom>
            <a:noFill/>
          </p:spPr>
          <p:txBody>
            <a:bodyPr vert="horz" lIns="132080" tIns="66040" rIns="132080" bIns="66040" rtlCol="0" anchor="t" anchorCtr="0">
              <a:noAutofit/>
            </a:bodyPr>
            <a:lstStyle>
              <a:lvl1pPr algn="l" defTabSz="91438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GB" sz="3200" b="1">
                  <a:solidFill>
                    <a:srgbClr val="F9971C"/>
                  </a:solidFill>
                  <a:latin typeface="Azo Sans" panose="02000000000000000000" pitchFamily="2" charset="77"/>
                </a:rPr>
                <a:t>PM</a:t>
              </a:r>
              <a:r>
                <a:rPr lang="en-GB" sz="3200" b="1" baseline="-25000">
                  <a:solidFill>
                    <a:srgbClr val="F9971C"/>
                  </a:solidFill>
                  <a:latin typeface="Azo Sans" panose="02000000000000000000" pitchFamily="2" charset="77"/>
                </a:rPr>
                <a:t>10</a:t>
              </a:r>
              <a:endParaRPr lang="en-GB" sz="1800" baseline="-25000">
                <a:latin typeface="Azo Sans Lt" panose="02000000000000000000" pitchFamily="2" charset="77"/>
              </a:endParaRP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BF7E7EEF-B8EA-074B-80F4-C04B06904FCE}"/>
                </a:ext>
              </a:extLst>
            </p:cNvPr>
            <p:cNvGrpSpPr/>
            <p:nvPr/>
          </p:nvGrpSpPr>
          <p:grpSpPr>
            <a:xfrm>
              <a:off x="583778" y="1707089"/>
              <a:ext cx="1440000" cy="1440000"/>
              <a:chOff x="1224643" y="1427377"/>
              <a:chExt cx="1440000" cy="1440000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F4A8032E-06C7-E54C-AEBF-97AAF684C91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24643" y="1427377"/>
                <a:ext cx="1440000" cy="14400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5FAD6C6B-EA7A-1441-8948-C9E340F65030}"/>
                  </a:ext>
                </a:extLst>
              </p:cNvPr>
              <p:cNvGrpSpPr/>
              <p:nvPr/>
            </p:nvGrpSpPr>
            <p:grpSpPr>
              <a:xfrm>
                <a:off x="1242896" y="1967377"/>
                <a:ext cx="1403494" cy="360000"/>
                <a:chOff x="5038437" y="709064"/>
                <a:chExt cx="1403494" cy="360000"/>
              </a:xfrm>
            </p:grpSpPr>
            <p:sp>
              <p:nvSpPr>
                <p:cNvPr id="30" name="Oval 29">
                  <a:extLst>
                    <a:ext uri="{FF2B5EF4-FFF2-40B4-BE49-F238E27FC236}">
                      <a16:creationId xmlns:a16="http://schemas.microsoft.com/office/drawing/2014/main" id="{D32448CA-C79E-2B41-BF14-BF0E7CFD1BC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038437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1" name="Oval 30">
                  <a:extLst>
                    <a:ext uri="{FF2B5EF4-FFF2-40B4-BE49-F238E27FC236}">
                      <a16:creationId xmlns:a16="http://schemas.microsoft.com/office/drawing/2014/main" id="{36438D8D-C6B5-4241-ADE6-71FBBC944F9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386268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2" name="Oval 31">
                  <a:extLst>
                    <a:ext uri="{FF2B5EF4-FFF2-40B4-BE49-F238E27FC236}">
                      <a16:creationId xmlns:a16="http://schemas.microsoft.com/office/drawing/2014/main" id="{C8972BA5-E04D-9B45-B90D-1D7B3E9C7E4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734099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3" name="Oval 32">
                  <a:extLst>
                    <a:ext uri="{FF2B5EF4-FFF2-40B4-BE49-F238E27FC236}">
                      <a16:creationId xmlns:a16="http://schemas.microsoft.com/office/drawing/2014/main" id="{B819C969-B8E8-6642-91D0-72AF5572495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081931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A5527D09-0BC0-0F48-A223-23DE6581CBF0}"/>
              </a:ext>
            </a:extLst>
          </p:cNvPr>
          <p:cNvGrpSpPr/>
          <p:nvPr/>
        </p:nvGrpSpPr>
        <p:grpSpPr>
          <a:xfrm>
            <a:off x="7554894" y="5493007"/>
            <a:ext cx="2467512" cy="543035"/>
            <a:chOff x="837498" y="718848"/>
            <a:chExt cx="2467512" cy="543035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C50E470E-30CD-1A43-A7C6-1C41F2F1E40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7498" y="889066"/>
              <a:ext cx="144000" cy="14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Title 1">
              <a:extLst>
                <a:ext uri="{FF2B5EF4-FFF2-40B4-BE49-F238E27FC236}">
                  <a16:creationId xmlns:a16="http://schemas.microsoft.com/office/drawing/2014/main" id="{AC77E869-BDE6-724B-963B-F54804FBD903}"/>
                </a:ext>
              </a:extLst>
            </p:cNvPr>
            <p:cNvSpPr txBox="1">
              <a:spLocks/>
            </p:cNvSpPr>
            <p:nvPr/>
          </p:nvSpPr>
          <p:spPr>
            <a:xfrm>
              <a:off x="1198698" y="718848"/>
              <a:ext cx="2106312" cy="543035"/>
            </a:xfrm>
            <a:prstGeom prst="rect">
              <a:avLst/>
            </a:prstGeom>
            <a:noFill/>
          </p:spPr>
          <p:txBody>
            <a:bodyPr vert="horz" lIns="132080" tIns="66040" rIns="132080" bIns="66040" rtlCol="0" anchor="t" anchorCtr="0">
              <a:noAutofit/>
            </a:bodyPr>
            <a:lstStyle>
              <a:lvl1pPr algn="l" defTabSz="91438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GB" sz="3200" b="1">
                  <a:solidFill>
                    <a:srgbClr val="F9971C"/>
                  </a:solidFill>
                  <a:latin typeface="Azo Sans" panose="02000000000000000000" pitchFamily="2" charset="77"/>
                </a:rPr>
                <a:t>PM</a:t>
              </a:r>
              <a:r>
                <a:rPr lang="en-GB" sz="3200" b="1" baseline="-25000">
                  <a:solidFill>
                    <a:srgbClr val="F9971C"/>
                  </a:solidFill>
                  <a:latin typeface="Azo Sans" panose="02000000000000000000" pitchFamily="2" charset="77"/>
                </a:rPr>
                <a:t>1</a:t>
              </a:r>
              <a:endParaRPr lang="en-GB" sz="1800">
                <a:latin typeface="Azo Sans Lt" panose="02000000000000000000" pitchFamily="2" charset="77"/>
              </a:endParaRPr>
            </a:p>
            <a:p>
              <a:endParaRPr lang="en-GB" sz="3200" baseline="-25000">
                <a:latin typeface="Azo Sans Lt" panose="02000000000000000000" pitchFamily="2" charset="7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212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0DC1BC-9173-3545-AA10-7D20FFE6B3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7529" y="4987084"/>
            <a:ext cx="9993745" cy="198687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GB" sz="3200">
                <a:latin typeface="Azo Sans" panose="02000000000000000000" pitchFamily="2" charset="77"/>
              </a:rPr>
              <a:t>Being exposed to an excess of air pollutants, even during short periods of time can affect our health.</a:t>
            </a:r>
          </a:p>
          <a:p>
            <a:pPr marL="0" indent="0" algn="ctr">
              <a:buNone/>
            </a:pPr>
            <a:endParaRPr lang="en-GB" sz="3200">
              <a:latin typeface="Azo Sans" panose="02000000000000000000" pitchFamily="2" charset="77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EB3E953-CE75-9A49-916D-823F06F9CC80}"/>
              </a:ext>
            </a:extLst>
          </p:cNvPr>
          <p:cNvSpPr txBox="1">
            <a:spLocks/>
          </p:cNvSpPr>
          <p:nvPr/>
        </p:nvSpPr>
        <p:spPr>
          <a:xfrm>
            <a:off x="987529" y="140104"/>
            <a:ext cx="10515600" cy="13255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algn="l" defTabSz="9143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zo Sans" panose="02000000000000000000" pitchFamily="2" charset="77"/>
                <a:ea typeface="+mj-ea"/>
                <a:cs typeface="+mj-cs"/>
              </a:defRPr>
            </a:lvl1pPr>
          </a:lstStyle>
          <a:p>
            <a:r>
              <a:rPr lang="en-GB" b="1">
                <a:solidFill>
                  <a:srgbClr val="F9971C"/>
                </a:solidFill>
              </a:rPr>
              <a:t>Air pollution </a:t>
            </a:r>
            <a:r>
              <a:rPr lang="en-GB" b="1"/>
              <a:t>IMPACTS OUR HEALTH</a:t>
            </a:r>
            <a:r>
              <a:rPr lang="en-GB" b="1">
                <a:solidFill>
                  <a:srgbClr val="F9971C"/>
                </a:solidFill>
              </a:rPr>
              <a:t> 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8D1D854-1372-E24D-BAB3-85BB88A38FED}"/>
              </a:ext>
            </a:extLst>
          </p:cNvPr>
          <p:cNvGrpSpPr/>
          <p:nvPr/>
        </p:nvGrpSpPr>
        <p:grpSpPr>
          <a:xfrm>
            <a:off x="726610" y="1812325"/>
            <a:ext cx="10660805" cy="2189951"/>
            <a:chOff x="649608" y="1388813"/>
            <a:chExt cx="10660805" cy="2189951"/>
          </a:xfrm>
        </p:grpSpPr>
        <p:pic>
          <p:nvPicPr>
            <p:cNvPr id="16" name="Content Placeholder 4">
              <a:extLst>
                <a:ext uri="{FF2B5EF4-FFF2-40B4-BE49-F238E27FC236}">
                  <a16:creationId xmlns:a16="http://schemas.microsoft.com/office/drawing/2014/main" id="{233DCE71-B50C-0D41-A51F-1D886DCF45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7099"/>
            <a:stretch/>
          </p:blipFill>
          <p:spPr>
            <a:xfrm>
              <a:off x="2857175" y="1388813"/>
              <a:ext cx="1500524" cy="1243953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34CD2AF5-27BD-0642-BACC-3E33280EAD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575"/>
            <a:stretch/>
          </p:blipFill>
          <p:spPr>
            <a:xfrm>
              <a:off x="4360038" y="2251027"/>
              <a:ext cx="1430334" cy="1236166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BB84322E-E4C2-9D43-8BEC-00CF96DF5D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7395"/>
            <a:stretch/>
          </p:blipFill>
          <p:spPr>
            <a:xfrm>
              <a:off x="649608" y="1542188"/>
              <a:ext cx="1191946" cy="984607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EEDAA714-268C-FD40-8ACE-0F82934A58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7550"/>
            <a:stretch/>
          </p:blipFill>
          <p:spPr>
            <a:xfrm>
              <a:off x="5720491" y="1465667"/>
              <a:ext cx="1322316" cy="1090244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61DA29D6-A626-2B4A-BB22-6A230D48B0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7949"/>
            <a:stretch/>
          </p:blipFill>
          <p:spPr>
            <a:xfrm>
              <a:off x="9776551" y="2228641"/>
              <a:ext cx="1533862" cy="1258552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2E599450-ED92-E345-9364-45B0B3C3F0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728"/>
            <a:stretch/>
          </p:blipFill>
          <p:spPr>
            <a:xfrm>
              <a:off x="6891344" y="2159456"/>
              <a:ext cx="1645144" cy="1419308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324C8102-3E01-3449-BDAF-9561F804AF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982"/>
            <a:stretch/>
          </p:blipFill>
          <p:spPr>
            <a:xfrm>
              <a:off x="1889671" y="2286994"/>
              <a:ext cx="1369395" cy="1164233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D6E829B7-66CA-6648-8D97-FFCC64E63A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787"/>
            <a:stretch/>
          </p:blipFill>
          <p:spPr>
            <a:xfrm>
              <a:off x="8405598" y="1419821"/>
              <a:ext cx="1370953" cy="11819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1082776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0838707D-0E03-2B44-8E4B-70506102B77E}"/>
              </a:ext>
            </a:extLst>
          </p:cNvPr>
          <p:cNvGrpSpPr/>
          <p:nvPr/>
        </p:nvGrpSpPr>
        <p:grpSpPr>
          <a:xfrm>
            <a:off x="871659" y="310776"/>
            <a:ext cx="1477181" cy="1619674"/>
            <a:chOff x="1401708" y="1707686"/>
            <a:chExt cx="1477181" cy="1619674"/>
          </a:xfrm>
          <a:solidFill>
            <a:schemeClr val="bg1"/>
          </a:solidFill>
        </p:grpSpPr>
        <p:sp>
          <p:nvSpPr>
            <p:cNvPr id="26" name="Content Placeholder 2">
              <a:extLst>
                <a:ext uri="{FF2B5EF4-FFF2-40B4-BE49-F238E27FC236}">
                  <a16:creationId xmlns:a16="http://schemas.microsoft.com/office/drawing/2014/main" id="{B534A4B2-0E11-5245-8B56-CD87B8E57D0B}"/>
                </a:ext>
              </a:extLst>
            </p:cNvPr>
            <p:cNvSpPr txBox="1">
              <a:spLocks/>
            </p:cNvSpPr>
            <p:nvPr/>
          </p:nvSpPr>
          <p:spPr>
            <a:xfrm>
              <a:off x="1534446" y="2967686"/>
              <a:ext cx="1211704" cy="359674"/>
            </a:xfrm>
            <a:prstGeom prst="rect">
              <a:avLst/>
            </a:prstGeom>
            <a:grpFill/>
          </p:spPr>
          <p:txBody>
            <a:bodyPr vert="horz" lIns="91440" tIns="45720" rIns="91440" bIns="45720" rtlCol="0">
              <a:noAutofit/>
            </a:bodyPr>
            <a:lstStyle>
              <a:lvl1pPr marL="228596" indent="-228596" algn="l" defTabSz="914383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8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7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69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360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55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4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33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25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1800" b="1">
                  <a:solidFill>
                    <a:srgbClr val="F9971C"/>
                  </a:solidFill>
                  <a:latin typeface="Azo Sans" panose="02000000000000000000" pitchFamily="2" charset="77"/>
                </a:rPr>
                <a:t>You</a:t>
              </a:r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EF9C732-9A6E-DE4D-844F-338EE35EBB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702"/>
            <a:stretch/>
          </p:blipFill>
          <p:spPr>
            <a:xfrm>
              <a:off x="1401708" y="1707686"/>
              <a:ext cx="1477181" cy="1260000"/>
            </a:xfrm>
            <a:prstGeom prst="rect">
              <a:avLst/>
            </a:prstGeom>
            <a:grpFill/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9F0345E-E2E2-C341-AF7B-7907C6557AC8}"/>
              </a:ext>
            </a:extLst>
          </p:cNvPr>
          <p:cNvGrpSpPr/>
          <p:nvPr/>
        </p:nvGrpSpPr>
        <p:grpSpPr>
          <a:xfrm>
            <a:off x="8928459" y="4096247"/>
            <a:ext cx="3160908" cy="2121785"/>
            <a:chOff x="8255792" y="1077686"/>
            <a:chExt cx="3160908" cy="2121785"/>
          </a:xfrm>
        </p:grpSpPr>
        <p:sp>
          <p:nvSpPr>
            <p:cNvPr id="28" name="Content Placeholder 2">
              <a:extLst>
                <a:ext uri="{FF2B5EF4-FFF2-40B4-BE49-F238E27FC236}">
                  <a16:creationId xmlns:a16="http://schemas.microsoft.com/office/drawing/2014/main" id="{CAF8FCAB-C2EA-A849-A017-6BCDE0192E22}"/>
                </a:ext>
              </a:extLst>
            </p:cNvPr>
            <p:cNvSpPr txBox="1">
              <a:spLocks/>
            </p:cNvSpPr>
            <p:nvPr/>
          </p:nvSpPr>
          <p:spPr>
            <a:xfrm>
              <a:off x="8255792" y="2370735"/>
              <a:ext cx="3160908" cy="82873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596" indent="-228596" algn="l" defTabSz="914383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8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7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69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360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55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4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33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25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2000" b="1">
                  <a:solidFill>
                    <a:srgbClr val="F9971C"/>
                  </a:solidFill>
                  <a:latin typeface="Azo Sans" panose="02000000000000000000" pitchFamily="2" charset="77"/>
                </a:rPr>
                <a:t>Local </a:t>
              </a:r>
            </a:p>
            <a:p>
              <a:pPr marL="0" indent="0" algn="ctr">
                <a:buNone/>
              </a:pPr>
              <a:r>
                <a:rPr lang="en-GB" sz="2000" b="1">
                  <a:solidFill>
                    <a:srgbClr val="F9971C"/>
                  </a:solidFill>
                  <a:latin typeface="Azo Sans" panose="02000000000000000000" pitchFamily="2" charset="77"/>
                </a:rPr>
                <a:t>community</a:t>
              </a:r>
            </a:p>
            <a:p>
              <a:pPr marL="0" indent="0" algn="ctr">
                <a:buFont typeface="Arial" panose="020B0604020202020204" pitchFamily="34" charset="0"/>
                <a:buNone/>
              </a:pPr>
              <a:endParaRPr lang="en-GB" sz="3200" b="1">
                <a:solidFill>
                  <a:srgbClr val="F9971C"/>
                </a:solidFill>
                <a:latin typeface="Azo Sans" panose="02000000000000000000" pitchFamily="2" charset="77"/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4A0B4AAD-E265-A14F-A7E5-343863AE7A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476"/>
            <a:stretch/>
          </p:blipFill>
          <p:spPr>
            <a:xfrm>
              <a:off x="9108125" y="1077686"/>
              <a:ext cx="1456242" cy="1260000"/>
            </a:xfrm>
            <a:prstGeom prst="rect">
              <a:avLst/>
            </a:prstGeom>
          </p:spPr>
        </p:pic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8ED9623-5746-424A-83CB-EB84B388D801}"/>
              </a:ext>
            </a:extLst>
          </p:cNvPr>
          <p:cNvGrpSpPr/>
          <p:nvPr/>
        </p:nvGrpSpPr>
        <p:grpSpPr>
          <a:xfrm>
            <a:off x="9258109" y="313649"/>
            <a:ext cx="2501610" cy="2088736"/>
            <a:chOff x="919121" y="4356791"/>
            <a:chExt cx="2501610" cy="2088736"/>
          </a:xfrm>
        </p:grpSpPr>
        <p:sp>
          <p:nvSpPr>
            <p:cNvPr id="24" name="Content Placeholder 2">
              <a:extLst>
                <a:ext uri="{FF2B5EF4-FFF2-40B4-BE49-F238E27FC236}">
                  <a16:creationId xmlns:a16="http://schemas.microsoft.com/office/drawing/2014/main" id="{D3955219-677C-BA49-9461-7EF0686FD092}"/>
                </a:ext>
              </a:extLst>
            </p:cNvPr>
            <p:cNvSpPr txBox="1">
              <a:spLocks/>
            </p:cNvSpPr>
            <p:nvPr/>
          </p:nvSpPr>
          <p:spPr>
            <a:xfrm>
              <a:off x="919121" y="5616791"/>
              <a:ext cx="2501610" cy="82873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596" indent="-228596" algn="l" defTabSz="914383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8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7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69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360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55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4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33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25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2000" b="1">
                  <a:solidFill>
                    <a:srgbClr val="F9971C"/>
                  </a:solidFill>
                  <a:latin typeface="Azo Sans" panose="02000000000000000000" pitchFamily="2" charset="77"/>
                </a:rPr>
                <a:t>School</a:t>
              </a:r>
            </a:p>
            <a:p>
              <a:pPr marL="0" indent="0" algn="ctr">
                <a:buFont typeface="Arial" panose="020B0604020202020204" pitchFamily="34" charset="0"/>
                <a:buNone/>
              </a:pPr>
              <a:endParaRPr lang="en-GB" b="1">
                <a:solidFill>
                  <a:srgbClr val="F9971C"/>
                </a:solidFill>
                <a:latin typeface="Azo Sans" panose="02000000000000000000" pitchFamily="2" charset="77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86119A0-147A-444B-8DB1-E054E6BAFB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068"/>
            <a:stretch/>
          </p:blipFill>
          <p:spPr>
            <a:xfrm>
              <a:off x="1381760" y="4356791"/>
              <a:ext cx="1576331" cy="1260000"/>
            </a:xfrm>
            <a:prstGeom prst="rect">
              <a:avLst/>
            </a:prstGeom>
          </p:spPr>
        </p:pic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2559B96-6D47-0F4C-BAEA-036D90A431F2}"/>
              </a:ext>
            </a:extLst>
          </p:cNvPr>
          <p:cNvGrpSpPr/>
          <p:nvPr/>
        </p:nvGrpSpPr>
        <p:grpSpPr>
          <a:xfrm>
            <a:off x="116326" y="4338575"/>
            <a:ext cx="3454444" cy="2101442"/>
            <a:chOff x="4405487" y="4497405"/>
            <a:chExt cx="3454444" cy="2101442"/>
          </a:xfrm>
        </p:grpSpPr>
        <p:sp>
          <p:nvSpPr>
            <p:cNvPr id="27" name="Content Placeholder 2">
              <a:extLst>
                <a:ext uri="{FF2B5EF4-FFF2-40B4-BE49-F238E27FC236}">
                  <a16:creationId xmlns:a16="http://schemas.microsoft.com/office/drawing/2014/main" id="{8FB44D55-3447-434A-AF77-0AB1868CB030}"/>
                </a:ext>
              </a:extLst>
            </p:cNvPr>
            <p:cNvSpPr txBox="1">
              <a:spLocks/>
            </p:cNvSpPr>
            <p:nvPr/>
          </p:nvSpPr>
          <p:spPr>
            <a:xfrm>
              <a:off x="4405487" y="5770111"/>
              <a:ext cx="3454444" cy="82873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596" indent="-228596" algn="l" defTabSz="914383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8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7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69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360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55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4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33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25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2000" b="1">
                  <a:solidFill>
                    <a:srgbClr val="F9971C"/>
                  </a:solidFill>
                  <a:latin typeface="Azo Sans" panose="02000000000000000000" pitchFamily="2" charset="77"/>
                </a:rPr>
                <a:t>Government</a:t>
              </a:r>
              <a:r>
                <a:rPr lang="en-GB" sz="3200" b="1">
                  <a:solidFill>
                    <a:srgbClr val="F9971C"/>
                  </a:solidFill>
                  <a:latin typeface="Azo Sans" panose="02000000000000000000" pitchFamily="2" charset="77"/>
                </a:rPr>
                <a:t> </a:t>
              </a:r>
            </a:p>
            <a:p>
              <a:pPr marL="0" indent="0" algn="ctr">
                <a:buFont typeface="Arial" panose="020B0604020202020204" pitchFamily="34" charset="0"/>
                <a:buNone/>
              </a:pPr>
              <a:endParaRPr lang="en-GB" sz="3200" b="1">
                <a:solidFill>
                  <a:srgbClr val="F9971C"/>
                </a:solidFill>
                <a:latin typeface="Azo Sans" panose="02000000000000000000" pitchFamily="2" charset="77"/>
              </a:endParaRP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3259E20D-6E5C-4F47-801A-3B08C62898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629"/>
            <a:stretch/>
          </p:blipFill>
          <p:spPr>
            <a:xfrm>
              <a:off x="5403294" y="4497405"/>
              <a:ext cx="1458830" cy="1260000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B58C9B4-A93E-114F-99AB-BE2F28B8C20F}"/>
              </a:ext>
            </a:extLst>
          </p:cNvPr>
          <p:cNvGrpSpPr/>
          <p:nvPr/>
        </p:nvGrpSpPr>
        <p:grpSpPr>
          <a:xfrm>
            <a:off x="4715737" y="101158"/>
            <a:ext cx="2924585" cy="2133297"/>
            <a:chOff x="3270135" y="1532620"/>
            <a:chExt cx="2924585" cy="2133297"/>
          </a:xfrm>
        </p:grpSpPr>
        <p:sp>
          <p:nvSpPr>
            <p:cNvPr id="29" name="Content Placeholder 2">
              <a:extLst>
                <a:ext uri="{FF2B5EF4-FFF2-40B4-BE49-F238E27FC236}">
                  <a16:creationId xmlns:a16="http://schemas.microsoft.com/office/drawing/2014/main" id="{6157AA3D-3B3C-774A-8D29-95A8FDD92A94}"/>
                </a:ext>
              </a:extLst>
            </p:cNvPr>
            <p:cNvSpPr txBox="1">
              <a:spLocks/>
            </p:cNvSpPr>
            <p:nvPr/>
          </p:nvSpPr>
          <p:spPr>
            <a:xfrm>
              <a:off x="3270135" y="2837181"/>
              <a:ext cx="2924585" cy="82873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596" indent="-228596" algn="l" defTabSz="914383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8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7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69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360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55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4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33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25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2000" b="1">
                  <a:solidFill>
                    <a:srgbClr val="F9971C"/>
                  </a:solidFill>
                  <a:latin typeface="Azo Sans" panose="02000000000000000000" pitchFamily="2" charset="77"/>
                </a:rPr>
                <a:t>Family &amp; friends</a:t>
              </a:r>
            </a:p>
            <a:p>
              <a:pPr marL="0" indent="0" algn="ctr">
                <a:buFont typeface="Arial" panose="020B0604020202020204" pitchFamily="34" charset="0"/>
                <a:buNone/>
              </a:pPr>
              <a:endParaRPr lang="en-GB" sz="3200" b="1">
                <a:solidFill>
                  <a:srgbClr val="F9971C"/>
                </a:solidFill>
                <a:latin typeface="Azo Sans" panose="02000000000000000000" pitchFamily="2" charset="77"/>
              </a:endParaRPr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B3525076-349B-A54D-9A63-0A4A7D0565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208"/>
            <a:stretch/>
          </p:blipFill>
          <p:spPr>
            <a:xfrm>
              <a:off x="3934625" y="1532620"/>
              <a:ext cx="1468669" cy="1260000"/>
            </a:xfrm>
            <a:prstGeom prst="rect">
              <a:avLst/>
            </a:prstGeom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F22D1E72-DD2A-D44D-830C-7B841DE614A5}"/>
              </a:ext>
            </a:extLst>
          </p:cNvPr>
          <p:cNvGrpSpPr/>
          <p:nvPr/>
        </p:nvGrpSpPr>
        <p:grpSpPr>
          <a:xfrm>
            <a:off x="4441569" y="4589249"/>
            <a:ext cx="3454444" cy="2088736"/>
            <a:chOff x="7962256" y="3955372"/>
            <a:chExt cx="3454444" cy="2088736"/>
          </a:xfrm>
        </p:grpSpPr>
        <p:sp>
          <p:nvSpPr>
            <p:cNvPr id="14" name="Content Placeholder 2">
              <a:extLst>
                <a:ext uri="{FF2B5EF4-FFF2-40B4-BE49-F238E27FC236}">
                  <a16:creationId xmlns:a16="http://schemas.microsoft.com/office/drawing/2014/main" id="{EA3AD463-3D7E-C747-866B-374FF28D098F}"/>
                </a:ext>
              </a:extLst>
            </p:cNvPr>
            <p:cNvSpPr txBox="1">
              <a:spLocks/>
            </p:cNvSpPr>
            <p:nvPr/>
          </p:nvSpPr>
          <p:spPr>
            <a:xfrm>
              <a:off x="7962256" y="5215372"/>
              <a:ext cx="3454444" cy="82873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596" indent="-228596" algn="l" defTabSz="914383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8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7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69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360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55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4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33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25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2000" b="1">
                  <a:solidFill>
                    <a:srgbClr val="F9971C"/>
                  </a:solidFill>
                  <a:latin typeface="Azo Sans" panose="02000000000000000000" pitchFamily="2" charset="77"/>
                </a:rPr>
                <a:t>Business </a:t>
              </a:r>
            </a:p>
            <a:p>
              <a:pPr marL="0" indent="0" algn="ctr">
                <a:buNone/>
              </a:pPr>
              <a:r>
                <a:rPr lang="en-GB" sz="2000" b="1">
                  <a:solidFill>
                    <a:srgbClr val="F9971C"/>
                  </a:solidFill>
                  <a:latin typeface="Azo Sans" panose="02000000000000000000" pitchFamily="2" charset="77"/>
                </a:rPr>
                <a:t>&amp; industry</a:t>
              </a:r>
            </a:p>
            <a:p>
              <a:pPr marL="0" indent="0" algn="ctr">
                <a:buFont typeface="Arial" panose="020B0604020202020204" pitchFamily="34" charset="0"/>
                <a:buNone/>
              </a:pPr>
              <a:endParaRPr lang="en-GB" sz="2000" b="1">
                <a:solidFill>
                  <a:srgbClr val="F9971C"/>
                </a:solidFill>
                <a:latin typeface="Azo Sans" panose="02000000000000000000" pitchFamily="2" charset="77"/>
              </a:endParaRPr>
            </a:p>
          </p:txBody>
        </p: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843F2CE9-FABF-0A41-BFFA-AA15CFDE47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7917"/>
            <a:stretch/>
          </p:blipFill>
          <p:spPr>
            <a:xfrm>
              <a:off x="8867138" y="3955372"/>
              <a:ext cx="1535026" cy="1260000"/>
            </a:xfrm>
            <a:prstGeom prst="rect">
              <a:avLst/>
            </a:prstGeom>
          </p:spPr>
        </p:pic>
      </p:grpSp>
      <p:sp>
        <p:nvSpPr>
          <p:cNvPr id="58" name="Title 1">
            <a:extLst>
              <a:ext uri="{FF2B5EF4-FFF2-40B4-BE49-F238E27FC236}">
                <a16:creationId xmlns:a16="http://schemas.microsoft.com/office/drawing/2014/main" id="{425307BE-6204-CA40-8695-13FC3DB6626C}"/>
              </a:ext>
            </a:extLst>
          </p:cNvPr>
          <p:cNvSpPr txBox="1">
            <a:spLocks/>
          </p:cNvSpPr>
          <p:nvPr/>
        </p:nvSpPr>
        <p:spPr>
          <a:xfrm>
            <a:off x="2282551" y="2900218"/>
            <a:ext cx="7662826" cy="83739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algn="l" defTabSz="9143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zo Sans" panose="02000000000000000000" pitchFamily="2" charset="77"/>
                <a:ea typeface="+mj-ea"/>
                <a:cs typeface="+mj-cs"/>
              </a:defRPr>
            </a:lvl1pPr>
          </a:lstStyle>
          <a:p>
            <a:pPr algn="ctr"/>
            <a:r>
              <a:rPr lang="en-GB" b="1"/>
              <a:t>EVERYONE IS RESPONSIBLE </a:t>
            </a:r>
            <a:endParaRPr lang="en-GB" b="1">
              <a:solidFill>
                <a:srgbClr val="F9971C"/>
              </a:solidFill>
            </a:endParaRPr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B666916D-0FAE-B34E-B5BA-6CB2EF57DCAD}"/>
              </a:ext>
            </a:extLst>
          </p:cNvPr>
          <p:cNvCxnSpPr>
            <a:cxnSpLocks/>
            <a:stCxn id="26" idx="3"/>
          </p:cNvCxnSpPr>
          <p:nvPr/>
        </p:nvCxnSpPr>
        <p:spPr>
          <a:xfrm>
            <a:off x="2216101" y="1750613"/>
            <a:ext cx="1451125" cy="534913"/>
          </a:xfrm>
          <a:prstGeom prst="straightConnector1">
            <a:avLst/>
          </a:prstGeom>
          <a:ln w="3810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572D95E3-7CDA-1A44-B496-A9F768C0233E}"/>
              </a:ext>
            </a:extLst>
          </p:cNvPr>
          <p:cNvCxnSpPr>
            <a:cxnSpLocks/>
          </p:cNvCxnSpPr>
          <p:nvPr/>
        </p:nvCxnSpPr>
        <p:spPr>
          <a:xfrm flipV="1">
            <a:off x="8928459" y="1716313"/>
            <a:ext cx="1065311" cy="681179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11A7F475-42AC-6245-90DD-1103EE871A72}"/>
              </a:ext>
            </a:extLst>
          </p:cNvPr>
          <p:cNvCxnSpPr>
            <a:cxnSpLocks/>
          </p:cNvCxnSpPr>
          <p:nvPr/>
        </p:nvCxnSpPr>
        <p:spPr>
          <a:xfrm flipV="1">
            <a:off x="6168790" y="1953866"/>
            <a:ext cx="0" cy="431264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DCCFB6EE-08DB-AA4B-B53E-006427FCBA50}"/>
              </a:ext>
            </a:extLst>
          </p:cNvPr>
          <p:cNvCxnSpPr>
            <a:cxnSpLocks/>
          </p:cNvCxnSpPr>
          <p:nvPr/>
        </p:nvCxnSpPr>
        <p:spPr>
          <a:xfrm flipV="1">
            <a:off x="2606033" y="4276155"/>
            <a:ext cx="1386871" cy="878087"/>
          </a:xfrm>
          <a:prstGeom prst="straightConnector1">
            <a:avLst/>
          </a:prstGeom>
          <a:ln w="3810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EB01C11D-DB72-CA4F-8E85-C12034324D25}"/>
              </a:ext>
            </a:extLst>
          </p:cNvPr>
          <p:cNvCxnSpPr>
            <a:cxnSpLocks/>
          </p:cNvCxnSpPr>
          <p:nvPr/>
        </p:nvCxnSpPr>
        <p:spPr>
          <a:xfrm>
            <a:off x="8360851" y="4167626"/>
            <a:ext cx="1294114" cy="606978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E1415AB5-C332-4945-BAE7-8303025888C7}"/>
              </a:ext>
            </a:extLst>
          </p:cNvPr>
          <p:cNvCxnSpPr>
            <a:cxnSpLocks/>
          </p:cNvCxnSpPr>
          <p:nvPr/>
        </p:nvCxnSpPr>
        <p:spPr>
          <a:xfrm flipH="1">
            <a:off x="6178029" y="4005745"/>
            <a:ext cx="5628" cy="583504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862511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0838707D-0E03-2B44-8E4B-70506102B77E}"/>
              </a:ext>
            </a:extLst>
          </p:cNvPr>
          <p:cNvGrpSpPr/>
          <p:nvPr/>
        </p:nvGrpSpPr>
        <p:grpSpPr>
          <a:xfrm>
            <a:off x="871659" y="310776"/>
            <a:ext cx="1477181" cy="1619674"/>
            <a:chOff x="1401708" y="1707686"/>
            <a:chExt cx="1477181" cy="1619674"/>
          </a:xfrm>
          <a:solidFill>
            <a:schemeClr val="bg1"/>
          </a:solidFill>
        </p:grpSpPr>
        <p:sp>
          <p:nvSpPr>
            <p:cNvPr id="26" name="Content Placeholder 2">
              <a:extLst>
                <a:ext uri="{FF2B5EF4-FFF2-40B4-BE49-F238E27FC236}">
                  <a16:creationId xmlns:a16="http://schemas.microsoft.com/office/drawing/2014/main" id="{B534A4B2-0E11-5245-8B56-CD87B8E57D0B}"/>
                </a:ext>
              </a:extLst>
            </p:cNvPr>
            <p:cNvSpPr txBox="1">
              <a:spLocks/>
            </p:cNvSpPr>
            <p:nvPr/>
          </p:nvSpPr>
          <p:spPr>
            <a:xfrm>
              <a:off x="1534446" y="2967686"/>
              <a:ext cx="1211704" cy="359674"/>
            </a:xfrm>
            <a:prstGeom prst="rect">
              <a:avLst/>
            </a:prstGeom>
            <a:grpFill/>
          </p:spPr>
          <p:txBody>
            <a:bodyPr vert="horz" lIns="91440" tIns="45720" rIns="91440" bIns="45720" rtlCol="0">
              <a:noAutofit/>
            </a:bodyPr>
            <a:lstStyle>
              <a:lvl1pPr marL="228596" indent="-228596" algn="l" defTabSz="914383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8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7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69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360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55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4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33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25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1800" b="1">
                  <a:solidFill>
                    <a:srgbClr val="F9971C"/>
                  </a:solidFill>
                  <a:latin typeface="Azo Sans" panose="02000000000000000000" pitchFamily="2" charset="77"/>
                </a:rPr>
                <a:t>You</a:t>
              </a:r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EF9C732-9A6E-DE4D-844F-338EE35EBB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702"/>
            <a:stretch/>
          </p:blipFill>
          <p:spPr>
            <a:xfrm>
              <a:off x="1401708" y="1707686"/>
              <a:ext cx="1477181" cy="1260000"/>
            </a:xfrm>
            <a:prstGeom prst="rect">
              <a:avLst/>
            </a:prstGeom>
            <a:grpFill/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9F0345E-E2E2-C341-AF7B-7907C6557AC8}"/>
              </a:ext>
            </a:extLst>
          </p:cNvPr>
          <p:cNvGrpSpPr/>
          <p:nvPr/>
        </p:nvGrpSpPr>
        <p:grpSpPr>
          <a:xfrm>
            <a:off x="8928459" y="4096247"/>
            <a:ext cx="3160908" cy="2121785"/>
            <a:chOff x="8255792" y="1077686"/>
            <a:chExt cx="3160908" cy="2121785"/>
          </a:xfrm>
        </p:grpSpPr>
        <p:sp>
          <p:nvSpPr>
            <p:cNvPr id="28" name="Content Placeholder 2">
              <a:extLst>
                <a:ext uri="{FF2B5EF4-FFF2-40B4-BE49-F238E27FC236}">
                  <a16:creationId xmlns:a16="http://schemas.microsoft.com/office/drawing/2014/main" id="{CAF8FCAB-C2EA-A849-A017-6BCDE0192E22}"/>
                </a:ext>
              </a:extLst>
            </p:cNvPr>
            <p:cNvSpPr txBox="1">
              <a:spLocks/>
            </p:cNvSpPr>
            <p:nvPr/>
          </p:nvSpPr>
          <p:spPr>
            <a:xfrm>
              <a:off x="8255792" y="2370735"/>
              <a:ext cx="3160908" cy="82873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596" indent="-228596" algn="l" defTabSz="914383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8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7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69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360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55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4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33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25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2000" b="1">
                  <a:solidFill>
                    <a:srgbClr val="F9971C"/>
                  </a:solidFill>
                  <a:latin typeface="Azo Sans" panose="02000000000000000000" pitchFamily="2" charset="77"/>
                </a:rPr>
                <a:t>Local </a:t>
              </a:r>
            </a:p>
            <a:p>
              <a:pPr marL="0" indent="0" algn="ctr">
                <a:buNone/>
              </a:pPr>
              <a:r>
                <a:rPr lang="en-GB" sz="2000" b="1">
                  <a:solidFill>
                    <a:srgbClr val="F9971C"/>
                  </a:solidFill>
                  <a:latin typeface="Azo Sans" panose="02000000000000000000" pitchFamily="2" charset="77"/>
                </a:rPr>
                <a:t>community</a:t>
              </a:r>
            </a:p>
            <a:p>
              <a:pPr marL="0" indent="0" algn="ctr">
                <a:buFont typeface="Arial" panose="020B0604020202020204" pitchFamily="34" charset="0"/>
                <a:buNone/>
              </a:pPr>
              <a:endParaRPr lang="en-GB" sz="3200" b="1">
                <a:solidFill>
                  <a:srgbClr val="F9971C"/>
                </a:solidFill>
                <a:latin typeface="Azo Sans" panose="02000000000000000000" pitchFamily="2" charset="77"/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4A0B4AAD-E265-A14F-A7E5-343863AE7A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476"/>
            <a:stretch/>
          </p:blipFill>
          <p:spPr>
            <a:xfrm>
              <a:off x="9108125" y="1077686"/>
              <a:ext cx="1456242" cy="1260000"/>
            </a:xfrm>
            <a:prstGeom prst="rect">
              <a:avLst/>
            </a:prstGeom>
          </p:spPr>
        </p:pic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8ED9623-5746-424A-83CB-EB84B388D801}"/>
              </a:ext>
            </a:extLst>
          </p:cNvPr>
          <p:cNvGrpSpPr/>
          <p:nvPr/>
        </p:nvGrpSpPr>
        <p:grpSpPr>
          <a:xfrm>
            <a:off x="9258109" y="313649"/>
            <a:ext cx="2501610" cy="2088736"/>
            <a:chOff x="919121" y="4356791"/>
            <a:chExt cx="2501610" cy="2088736"/>
          </a:xfrm>
        </p:grpSpPr>
        <p:sp>
          <p:nvSpPr>
            <p:cNvPr id="24" name="Content Placeholder 2">
              <a:extLst>
                <a:ext uri="{FF2B5EF4-FFF2-40B4-BE49-F238E27FC236}">
                  <a16:creationId xmlns:a16="http://schemas.microsoft.com/office/drawing/2014/main" id="{D3955219-677C-BA49-9461-7EF0686FD092}"/>
                </a:ext>
              </a:extLst>
            </p:cNvPr>
            <p:cNvSpPr txBox="1">
              <a:spLocks/>
            </p:cNvSpPr>
            <p:nvPr/>
          </p:nvSpPr>
          <p:spPr>
            <a:xfrm>
              <a:off x="919121" y="5616791"/>
              <a:ext cx="2501610" cy="82873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596" indent="-228596" algn="l" defTabSz="914383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8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7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69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360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55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4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33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25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2000" b="1">
                  <a:solidFill>
                    <a:srgbClr val="F9971C"/>
                  </a:solidFill>
                  <a:latin typeface="Azo Sans" panose="02000000000000000000" pitchFamily="2" charset="77"/>
                </a:rPr>
                <a:t>School</a:t>
              </a:r>
            </a:p>
            <a:p>
              <a:pPr marL="0" indent="0" algn="ctr">
                <a:buFont typeface="Arial" panose="020B0604020202020204" pitchFamily="34" charset="0"/>
                <a:buNone/>
              </a:pPr>
              <a:endParaRPr lang="en-GB" b="1">
                <a:solidFill>
                  <a:srgbClr val="F9971C"/>
                </a:solidFill>
                <a:latin typeface="Azo Sans" panose="02000000000000000000" pitchFamily="2" charset="77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86119A0-147A-444B-8DB1-E054E6BAFB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068"/>
            <a:stretch/>
          </p:blipFill>
          <p:spPr>
            <a:xfrm>
              <a:off x="1381760" y="4356791"/>
              <a:ext cx="1576331" cy="1260000"/>
            </a:xfrm>
            <a:prstGeom prst="rect">
              <a:avLst/>
            </a:prstGeom>
          </p:spPr>
        </p:pic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2559B96-6D47-0F4C-BAEA-036D90A431F2}"/>
              </a:ext>
            </a:extLst>
          </p:cNvPr>
          <p:cNvGrpSpPr/>
          <p:nvPr/>
        </p:nvGrpSpPr>
        <p:grpSpPr>
          <a:xfrm>
            <a:off x="116326" y="4338575"/>
            <a:ext cx="3454444" cy="2101442"/>
            <a:chOff x="4405487" y="4497405"/>
            <a:chExt cx="3454444" cy="2101442"/>
          </a:xfrm>
        </p:grpSpPr>
        <p:sp>
          <p:nvSpPr>
            <p:cNvPr id="27" name="Content Placeholder 2">
              <a:extLst>
                <a:ext uri="{FF2B5EF4-FFF2-40B4-BE49-F238E27FC236}">
                  <a16:creationId xmlns:a16="http://schemas.microsoft.com/office/drawing/2014/main" id="{8FB44D55-3447-434A-AF77-0AB1868CB030}"/>
                </a:ext>
              </a:extLst>
            </p:cNvPr>
            <p:cNvSpPr txBox="1">
              <a:spLocks/>
            </p:cNvSpPr>
            <p:nvPr/>
          </p:nvSpPr>
          <p:spPr>
            <a:xfrm>
              <a:off x="4405487" y="5770111"/>
              <a:ext cx="3454444" cy="82873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596" indent="-228596" algn="l" defTabSz="914383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8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7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69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360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55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4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33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25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2000" b="1">
                  <a:solidFill>
                    <a:srgbClr val="F9971C"/>
                  </a:solidFill>
                  <a:latin typeface="Azo Sans" panose="02000000000000000000" pitchFamily="2" charset="77"/>
                </a:rPr>
                <a:t>Government</a:t>
              </a:r>
              <a:r>
                <a:rPr lang="en-GB" sz="3200" b="1">
                  <a:solidFill>
                    <a:srgbClr val="F9971C"/>
                  </a:solidFill>
                  <a:latin typeface="Azo Sans" panose="02000000000000000000" pitchFamily="2" charset="77"/>
                </a:rPr>
                <a:t> </a:t>
              </a:r>
            </a:p>
            <a:p>
              <a:pPr marL="0" indent="0" algn="ctr">
                <a:buFont typeface="Arial" panose="020B0604020202020204" pitchFamily="34" charset="0"/>
                <a:buNone/>
              </a:pPr>
              <a:endParaRPr lang="en-GB" sz="3200" b="1">
                <a:solidFill>
                  <a:srgbClr val="F9971C"/>
                </a:solidFill>
                <a:latin typeface="Azo Sans" panose="02000000000000000000" pitchFamily="2" charset="77"/>
              </a:endParaRP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3259E20D-6E5C-4F47-801A-3B08C62898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629"/>
            <a:stretch/>
          </p:blipFill>
          <p:spPr>
            <a:xfrm>
              <a:off x="5403294" y="4497405"/>
              <a:ext cx="1458830" cy="1260000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B58C9B4-A93E-114F-99AB-BE2F28B8C20F}"/>
              </a:ext>
            </a:extLst>
          </p:cNvPr>
          <p:cNvGrpSpPr/>
          <p:nvPr/>
        </p:nvGrpSpPr>
        <p:grpSpPr>
          <a:xfrm>
            <a:off x="4715737" y="101158"/>
            <a:ext cx="2924585" cy="2133297"/>
            <a:chOff x="3270135" y="1532620"/>
            <a:chExt cx="2924585" cy="2133297"/>
          </a:xfrm>
        </p:grpSpPr>
        <p:sp>
          <p:nvSpPr>
            <p:cNvPr id="29" name="Content Placeholder 2">
              <a:extLst>
                <a:ext uri="{FF2B5EF4-FFF2-40B4-BE49-F238E27FC236}">
                  <a16:creationId xmlns:a16="http://schemas.microsoft.com/office/drawing/2014/main" id="{6157AA3D-3B3C-774A-8D29-95A8FDD92A94}"/>
                </a:ext>
              </a:extLst>
            </p:cNvPr>
            <p:cNvSpPr txBox="1">
              <a:spLocks/>
            </p:cNvSpPr>
            <p:nvPr/>
          </p:nvSpPr>
          <p:spPr>
            <a:xfrm>
              <a:off x="3270135" y="2837181"/>
              <a:ext cx="2924585" cy="82873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596" indent="-228596" algn="l" defTabSz="914383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8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7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69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360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55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4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33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25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2000" b="1">
                  <a:solidFill>
                    <a:srgbClr val="F9971C"/>
                  </a:solidFill>
                  <a:latin typeface="Azo Sans" panose="02000000000000000000" pitchFamily="2" charset="77"/>
                </a:rPr>
                <a:t>Family &amp; friends</a:t>
              </a:r>
            </a:p>
            <a:p>
              <a:pPr marL="0" indent="0" algn="ctr">
                <a:buFont typeface="Arial" panose="020B0604020202020204" pitchFamily="34" charset="0"/>
                <a:buNone/>
              </a:pPr>
              <a:endParaRPr lang="en-GB" sz="3200" b="1">
                <a:solidFill>
                  <a:srgbClr val="F9971C"/>
                </a:solidFill>
                <a:latin typeface="Azo Sans" panose="02000000000000000000" pitchFamily="2" charset="77"/>
              </a:endParaRPr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B3525076-349B-A54D-9A63-0A4A7D0565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208"/>
            <a:stretch/>
          </p:blipFill>
          <p:spPr>
            <a:xfrm>
              <a:off x="3934625" y="1532620"/>
              <a:ext cx="1468669" cy="1260000"/>
            </a:xfrm>
            <a:prstGeom prst="rect">
              <a:avLst/>
            </a:prstGeom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F22D1E72-DD2A-D44D-830C-7B841DE614A5}"/>
              </a:ext>
            </a:extLst>
          </p:cNvPr>
          <p:cNvGrpSpPr/>
          <p:nvPr/>
        </p:nvGrpSpPr>
        <p:grpSpPr>
          <a:xfrm>
            <a:off x="4441569" y="4589249"/>
            <a:ext cx="3454444" cy="2088736"/>
            <a:chOff x="7962256" y="3955372"/>
            <a:chExt cx="3454444" cy="2088736"/>
          </a:xfrm>
        </p:grpSpPr>
        <p:sp>
          <p:nvSpPr>
            <p:cNvPr id="14" name="Content Placeholder 2">
              <a:extLst>
                <a:ext uri="{FF2B5EF4-FFF2-40B4-BE49-F238E27FC236}">
                  <a16:creationId xmlns:a16="http://schemas.microsoft.com/office/drawing/2014/main" id="{EA3AD463-3D7E-C747-866B-374FF28D098F}"/>
                </a:ext>
              </a:extLst>
            </p:cNvPr>
            <p:cNvSpPr txBox="1">
              <a:spLocks/>
            </p:cNvSpPr>
            <p:nvPr/>
          </p:nvSpPr>
          <p:spPr>
            <a:xfrm>
              <a:off x="7962256" y="5215372"/>
              <a:ext cx="3454444" cy="82873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596" indent="-228596" algn="l" defTabSz="914383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8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7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69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360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55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4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33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25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2000" b="1">
                  <a:solidFill>
                    <a:srgbClr val="F9971C"/>
                  </a:solidFill>
                  <a:latin typeface="Azo Sans" panose="02000000000000000000" pitchFamily="2" charset="77"/>
                </a:rPr>
                <a:t>Business </a:t>
              </a:r>
            </a:p>
            <a:p>
              <a:pPr marL="0" indent="0" algn="ctr">
                <a:buNone/>
              </a:pPr>
              <a:r>
                <a:rPr lang="en-GB" sz="2000" b="1">
                  <a:solidFill>
                    <a:srgbClr val="F9971C"/>
                  </a:solidFill>
                  <a:latin typeface="Azo Sans" panose="02000000000000000000" pitchFamily="2" charset="77"/>
                </a:rPr>
                <a:t>&amp; industry</a:t>
              </a:r>
            </a:p>
            <a:p>
              <a:pPr marL="0" indent="0" algn="ctr">
                <a:buFont typeface="Arial" panose="020B0604020202020204" pitchFamily="34" charset="0"/>
                <a:buNone/>
              </a:pPr>
              <a:endParaRPr lang="en-GB" sz="2000" b="1">
                <a:solidFill>
                  <a:srgbClr val="F9971C"/>
                </a:solidFill>
                <a:latin typeface="Azo Sans" panose="02000000000000000000" pitchFamily="2" charset="77"/>
              </a:endParaRPr>
            </a:p>
          </p:txBody>
        </p: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843F2CE9-FABF-0A41-BFFA-AA15CFDE47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7917"/>
            <a:stretch/>
          </p:blipFill>
          <p:spPr>
            <a:xfrm>
              <a:off x="8867138" y="3955372"/>
              <a:ext cx="1535026" cy="1260000"/>
            </a:xfrm>
            <a:prstGeom prst="rect">
              <a:avLst/>
            </a:prstGeom>
          </p:spPr>
        </p:pic>
      </p:grpSp>
      <p:sp>
        <p:nvSpPr>
          <p:cNvPr id="58" name="Title 1">
            <a:extLst>
              <a:ext uri="{FF2B5EF4-FFF2-40B4-BE49-F238E27FC236}">
                <a16:creationId xmlns:a16="http://schemas.microsoft.com/office/drawing/2014/main" id="{425307BE-6204-CA40-8695-13FC3DB6626C}"/>
              </a:ext>
            </a:extLst>
          </p:cNvPr>
          <p:cNvSpPr txBox="1">
            <a:spLocks/>
          </p:cNvSpPr>
          <p:nvPr/>
        </p:nvSpPr>
        <p:spPr>
          <a:xfrm>
            <a:off x="2974805" y="2821070"/>
            <a:ext cx="6387969" cy="10004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algn="l" defTabSz="9143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zo Sans" panose="02000000000000000000" pitchFamily="2" charset="77"/>
                <a:ea typeface="+mj-ea"/>
                <a:cs typeface="+mj-cs"/>
              </a:defRPr>
            </a:lvl1pPr>
          </a:lstStyle>
          <a:p>
            <a:pPr algn="ctr"/>
            <a:r>
              <a:rPr lang="en-GB" b="1"/>
              <a:t>EVERYONE CAN HELP</a:t>
            </a:r>
            <a:endParaRPr lang="en-GB" b="1">
              <a:solidFill>
                <a:srgbClr val="F9971C"/>
              </a:solidFill>
            </a:endParaRPr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B666916D-0FAE-B34E-B5BA-6CB2EF57DCAD}"/>
              </a:ext>
            </a:extLst>
          </p:cNvPr>
          <p:cNvCxnSpPr>
            <a:cxnSpLocks/>
            <a:stCxn id="26" idx="3"/>
          </p:cNvCxnSpPr>
          <p:nvPr/>
        </p:nvCxnSpPr>
        <p:spPr>
          <a:xfrm>
            <a:off x="2216101" y="1750613"/>
            <a:ext cx="1451125" cy="534913"/>
          </a:xfrm>
          <a:prstGeom prst="straightConnector1">
            <a:avLst/>
          </a:prstGeom>
          <a:ln w="3810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572D95E3-7CDA-1A44-B496-A9F768C0233E}"/>
              </a:ext>
            </a:extLst>
          </p:cNvPr>
          <p:cNvCxnSpPr>
            <a:cxnSpLocks/>
          </p:cNvCxnSpPr>
          <p:nvPr/>
        </p:nvCxnSpPr>
        <p:spPr>
          <a:xfrm flipV="1">
            <a:off x="8928459" y="1716313"/>
            <a:ext cx="1065311" cy="681179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11A7F475-42AC-6245-90DD-1103EE871A72}"/>
              </a:ext>
            </a:extLst>
          </p:cNvPr>
          <p:cNvCxnSpPr>
            <a:cxnSpLocks/>
          </p:cNvCxnSpPr>
          <p:nvPr/>
        </p:nvCxnSpPr>
        <p:spPr>
          <a:xfrm flipV="1">
            <a:off x="6168790" y="1953866"/>
            <a:ext cx="0" cy="431264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DCCFB6EE-08DB-AA4B-B53E-006427FCBA50}"/>
              </a:ext>
            </a:extLst>
          </p:cNvPr>
          <p:cNvCxnSpPr>
            <a:cxnSpLocks/>
          </p:cNvCxnSpPr>
          <p:nvPr/>
        </p:nvCxnSpPr>
        <p:spPr>
          <a:xfrm flipV="1">
            <a:off x="2606033" y="4276155"/>
            <a:ext cx="1386871" cy="878087"/>
          </a:xfrm>
          <a:prstGeom prst="straightConnector1">
            <a:avLst/>
          </a:prstGeom>
          <a:ln w="3810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EB01C11D-DB72-CA4F-8E85-C12034324D25}"/>
              </a:ext>
            </a:extLst>
          </p:cNvPr>
          <p:cNvCxnSpPr>
            <a:cxnSpLocks/>
          </p:cNvCxnSpPr>
          <p:nvPr/>
        </p:nvCxnSpPr>
        <p:spPr>
          <a:xfrm>
            <a:off x="8360851" y="4167626"/>
            <a:ext cx="1294114" cy="606978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E1415AB5-C332-4945-BAE7-8303025888C7}"/>
              </a:ext>
            </a:extLst>
          </p:cNvPr>
          <p:cNvCxnSpPr>
            <a:cxnSpLocks/>
          </p:cNvCxnSpPr>
          <p:nvPr/>
        </p:nvCxnSpPr>
        <p:spPr>
          <a:xfrm flipH="1">
            <a:off x="6178029" y="4005745"/>
            <a:ext cx="5628" cy="583504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037823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51E1DB7B-F119-1049-9102-609A120DD6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85"/>
          <a:stretch/>
        </p:blipFill>
        <p:spPr>
          <a:xfrm>
            <a:off x="1590068" y="906411"/>
            <a:ext cx="9011862" cy="5951589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1415F61E-DAB1-5749-8C10-EA9061ED9EF9}"/>
              </a:ext>
            </a:extLst>
          </p:cNvPr>
          <p:cNvSpPr txBox="1">
            <a:spLocks/>
          </p:cNvSpPr>
          <p:nvPr/>
        </p:nvSpPr>
        <p:spPr>
          <a:xfrm>
            <a:off x="2902014" y="406204"/>
            <a:ext cx="6387969" cy="10004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algn="l" defTabSz="9143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zo Sans" panose="02000000000000000000" pitchFamily="2" charset="77"/>
                <a:ea typeface="+mj-ea"/>
                <a:cs typeface="+mj-cs"/>
              </a:defRPr>
            </a:lvl1pPr>
          </a:lstStyle>
          <a:p>
            <a:pPr algn="ctr"/>
            <a:r>
              <a:rPr lang="en-GB" b="1">
                <a:solidFill>
                  <a:srgbClr val="F9971C"/>
                </a:solidFill>
              </a:rPr>
              <a:t>CLEAN AIR FOR ALL</a:t>
            </a:r>
          </a:p>
        </p:txBody>
      </p:sp>
    </p:spTree>
    <p:extLst>
      <p:ext uri="{BB962C8B-B14F-4D97-AF65-F5344CB8AC3E}">
        <p14:creationId xmlns:p14="http://schemas.microsoft.com/office/powerpoint/2010/main" val="299993210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A205439E-7CF9-884F-80AA-D09816197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051" y="2766218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GB" b="1">
                <a:solidFill>
                  <a:srgbClr val="F9971C"/>
                </a:solidFill>
                <a:latin typeface="Azo Sans" panose="02000000000000000000" pitchFamily="2" charset="77"/>
              </a:rPr>
              <a:t>Extension: </a:t>
            </a:r>
            <a:br>
              <a:rPr lang="en-GB" b="1">
                <a:solidFill>
                  <a:srgbClr val="F9971C"/>
                </a:solidFill>
                <a:latin typeface="Azo Sans" panose="02000000000000000000" pitchFamily="2" charset="77"/>
              </a:rPr>
            </a:br>
            <a:r>
              <a:rPr lang="en-GB" b="1">
                <a:latin typeface="Azo Sans" panose="02000000000000000000" pitchFamily="2" charset="77"/>
              </a:rPr>
              <a:t>Get your home dust tested for air pollutants.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C80B2D9-74EE-F74F-9C17-4DC8A7008B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5664" y="0"/>
            <a:ext cx="15563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45569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AB73846-05B7-2046-96D7-490D2A81CE91}"/>
              </a:ext>
            </a:extLst>
          </p:cNvPr>
          <p:cNvSpPr txBox="1">
            <a:spLocks/>
          </p:cNvSpPr>
          <p:nvPr/>
        </p:nvSpPr>
        <p:spPr>
          <a:xfrm>
            <a:off x="777240" y="0"/>
            <a:ext cx="10515600" cy="1325563"/>
          </a:xfrm>
          <a:prstGeom prst="rect">
            <a:avLst/>
          </a:prstGeom>
        </p:spPr>
        <p:txBody>
          <a:bodyPr vert="horz" lIns="90000" tIns="45720" rIns="91440" bIns="45720" rtlCol="0" anchor="ctr">
            <a:normAutofit/>
          </a:bodyPr>
          <a:lstStyle>
            <a:lvl1pPr algn="l" defTabSz="9143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1">
                <a:solidFill>
                  <a:srgbClr val="F9971C"/>
                </a:solidFill>
                <a:latin typeface="Azo Sans" panose="02000000000000000000" pitchFamily="2" charset="77"/>
              </a:rPr>
              <a:t>Home dust</a:t>
            </a:r>
            <a:endParaRPr lang="en-GB" b="1">
              <a:latin typeface="Azo Sans" panose="02000000000000000000" pitchFamily="2" charset="77"/>
            </a:endParaRPr>
          </a:p>
        </p:txBody>
      </p:sp>
      <p:pic>
        <p:nvPicPr>
          <p:cNvPr id="5" name="Picture 4" descr="A picture containing cake, ground, snow, chocolate&#10;&#10;Description automatically generated">
            <a:extLst>
              <a:ext uri="{FF2B5EF4-FFF2-40B4-BE49-F238E27FC236}">
                <a16:creationId xmlns:a16="http://schemas.microsoft.com/office/drawing/2014/main" id="{A57B1F36-506F-BA4C-987E-38634D5491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9" t="5025" b="-1"/>
          <a:stretch/>
        </p:blipFill>
        <p:spPr>
          <a:xfrm>
            <a:off x="7174523" y="0"/>
            <a:ext cx="5017477" cy="6867263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2A0CE16-34B5-6546-8053-2E6BC8A944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240" y="791257"/>
            <a:ext cx="5277485" cy="1986879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GB" sz="3200">
              <a:latin typeface="Azo Sans" panose="02000000000000000000" pitchFamily="2" charset="77"/>
            </a:endParaRPr>
          </a:p>
          <a:p>
            <a:pPr marL="0" indent="0">
              <a:buNone/>
            </a:pPr>
            <a:r>
              <a:rPr lang="en-GB" sz="3200">
                <a:latin typeface="Azo Sans" panose="02000000000000000000" pitchFamily="2" charset="77"/>
              </a:rPr>
              <a:t>Home dust contains a variable mixture of pollutants from both inside and outside the home</a:t>
            </a:r>
            <a:endParaRPr lang="en-GB" sz="3600">
              <a:latin typeface="Azo Sans" panose="02000000000000000000" pitchFamily="2" charset="77"/>
            </a:endParaRPr>
          </a:p>
          <a:p>
            <a:pPr marL="0" indent="0">
              <a:buNone/>
            </a:pPr>
            <a:r>
              <a:rPr lang="en-GB" sz="3200">
                <a:latin typeface="Azo Sans" panose="02000000000000000000" pitchFamily="2" charset="77"/>
              </a:rPr>
              <a:t>  </a:t>
            </a:r>
          </a:p>
          <a:p>
            <a:pPr marL="0" indent="0">
              <a:buNone/>
            </a:pPr>
            <a:r>
              <a:rPr lang="en-GB" sz="3200">
                <a:latin typeface="Azo Sans" panose="02000000000000000000" pitchFamily="2" charset="77"/>
              </a:rPr>
              <a:t>Curious to find out what is in your home dust?</a:t>
            </a:r>
          </a:p>
          <a:p>
            <a:pPr marL="0" indent="0">
              <a:buNone/>
            </a:pPr>
            <a:endParaRPr lang="en-GB" sz="3200">
              <a:latin typeface="Azo Sans" panose="02000000000000000000" pitchFamily="2" charset="77"/>
            </a:endParaRPr>
          </a:p>
          <a:p>
            <a:pPr marL="0" indent="0">
              <a:buNone/>
            </a:pPr>
            <a:r>
              <a:rPr lang="en-GB" sz="3200" b="1">
                <a:solidFill>
                  <a:srgbClr val="F9971C"/>
                </a:solidFill>
                <a:latin typeface="Azo Sans" panose="02000000000000000000" pitchFamily="2" charset="77"/>
              </a:rPr>
              <a:t>Send us a sample!</a:t>
            </a:r>
          </a:p>
          <a:p>
            <a:pPr marL="0" indent="0">
              <a:buNone/>
            </a:pPr>
            <a:r>
              <a:rPr lang="en-GB" sz="3200">
                <a:latin typeface="Azo Sans" panose="02000000000000000000" pitchFamily="2" charset="7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36193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3C4AB7F-14BE-2046-B919-448F2A00BF1A}"/>
              </a:ext>
            </a:extLst>
          </p:cNvPr>
          <p:cNvSpPr txBox="1"/>
          <p:nvPr/>
        </p:nvSpPr>
        <p:spPr>
          <a:xfrm>
            <a:off x="734791" y="2460809"/>
            <a:ext cx="6035691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>
                <a:solidFill>
                  <a:srgbClr val="6284D0"/>
                </a:solidFill>
                <a:latin typeface="Azo Sans" panose="02000000000000000000" pitchFamily="2" charset="77"/>
              </a:rPr>
              <a:t>Nitrogen (N</a:t>
            </a:r>
            <a:r>
              <a:rPr lang="en-GB" sz="3200" b="1" baseline="-25000">
                <a:solidFill>
                  <a:srgbClr val="6284D0"/>
                </a:solidFill>
                <a:latin typeface="Azo Sans" panose="02000000000000000000" pitchFamily="2" charset="77"/>
              </a:rPr>
              <a:t>2</a:t>
            </a:r>
            <a:r>
              <a:rPr lang="en-GB" sz="3200" b="1">
                <a:solidFill>
                  <a:srgbClr val="6284D0"/>
                </a:solidFill>
                <a:latin typeface="Azo Sans" panose="02000000000000000000" pitchFamily="2" charset="77"/>
              </a:rPr>
              <a:t>) – 78%</a:t>
            </a:r>
          </a:p>
          <a:p>
            <a:r>
              <a:rPr lang="en-GB" sz="3200" b="1">
                <a:solidFill>
                  <a:srgbClr val="DC5656"/>
                </a:solidFill>
                <a:latin typeface="Azo Sans" panose="02000000000000000000" pitchFamily="2" charset="77"/>
              </a:rPr>
              <a:t>Oxygen (O</a:t>
            </a:r>
            <a:r>
              <a:rPr lang="en-GB" sz="3200" b="1" baseline="-25000">
                <a:solidFill>
                  <a:srgbClr val="DC5656"/>
                </a:solidFill>
                <a:latin typeface="Azo Sans" panose="02000000000000000000" pitchFamily="2" charset="77"/>
              </a:rPr>
              <a:t>2</a:t>
            </a:r>
            <a:r>
              <a:rPr lang="en-GB" sz="3200" b="1">
                <a:solidFill>
                  <a:srgbClr val="DC5656"/>
                </a:solidFill>
                <a:latin typeface="Azo Sans" panose="02000000000000000000" pitchFamily="2" charset="77"/>
              </a:rPr>
              <a:t>) – 21%</a:t>
            </a:r>
          </a:p>
          <a:p>
            <a:r>
              <a:rPr lang="en-GB" sz="3200" b="1">
                <a:solidFill>
                  <a:srgbClr val="C8C735"/>
                </a:solidFill>
                <a:latin typeface="Azo Sans" panose="02000000000000000000" pitchFamily="2" charset="77"/>
              </a:rPr>
              <a:t>Argon (</a:t>
            </a:r>
            <a:r>
              <a:rPr lang="en-GB" sz="3200" b="1" err="1">
                <a:solidFill>
                  <a:srgbClr val="C8C735"/>
                </a:solidFill>
                <a:latin typeface="Azo Sans" panose="02000000000000000000" pitchFamily="2" charset="77"/>
              </a:rPr>
              <a:t>Ar</a:t>
            </a:r>
            <a:r>
              <a:rPr lang="en-GB" sz="3200" b="1">
                <a:solidFill>
                  <a:srgbClr val="C8C735"/>
                </a:solidFill>
                <a:latin typeface="Azo Sans" panose="02000000000000000000" pitchFamily="2" charset="77"/>
              </a:rPr>
              <a:t>) – 0.93%</a:t>
            </a:r>
          </a:p>
          <a:p>
            <a:r>
              <a:rPr lang="en-GB" sz="3200" b="1">
                <a:solidFill>
                  <a:srgbClr val="444444"/>
                </a:solidFill>
                <a:latin typeface="Azo Sans" panose="02000000000000000000" pitchFamily="2" charset="77"/>
              </a:rPr>
              <a:t>Carbon dioxide (CO</a:t>
            </a:r>
            <a:r>
              <a:rPr lang="en-GB" sz="3200" b="1" baseline="-25000">
                <a:solidFill>
                  <a:srgbClr val="444444"/>
                </a:solidFill>
                <a:latin typeface="Azo Sans" panose="02000000000000000000" pitchFamily="2" charset="77"/>
              </a:rPr>
              <a:t>2</a:t>
            </a:r>
            <a:r>
              <a:rPr lang="en-GB" sz="3200" b="1">
                <a:solidFill>
                  <a:srgbClr val="444444"/>
                </a:solidFill>
                <a:latin typeface="Azo Sans" panose="02000000000000000000" pitchFamily="2" charset="77"/>
              </a:rPr>
              <a:t>) – 0.04%</a:t>
            </a:r>
          </a:p>
          <a:p>
            <a:r>
              <a:rPr lang="en-GB" sz="3200" b="1">
                <a:solidFill>
                  <a:srgbClr val="257800"/>
                </a:solidFill>
                <a:latin typeface="Azo Sans" panose="02000000000000000000" pitchFamily="2" charset="77"/>
              </a:rPr>
              <a:t>Rest - 0.03%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CA77CD0-3139-5042-8878-E6DF29524C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30"/>
          <a:stretch/>
        </p:blipFill>
        <p:spPr>
          <a:xfrm>
            <a:off x="7080230" y="1887143"/>
            <a:ext cx="4622570" cy="312821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9964F36-5877-674C-9636-E9E2F07DA53D}"/>
              </a:ext>
            </a:extLst>
          </p:cNvPr>
          <p:cNvSpPr txBox="1"/>
          <p:nvPr/>
        </p:nvSpPr>
        <p:spPr>
          <a:xfrm>
            <a:off x="7620838" y="5250951"/>
            <a:ext cx="354135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>
                <a:latin typeface="Azo Sans Lt" panose="02000000000000000000" pitchFamily="2" charset="77"/>
              </a:rPr>
              <a:t>Adapted from: https://</a:t>
            </a:r>
            <a:r>
              <a:rPr lang="en-GB" sz="800" err="1">
                <a:latin typeface="Azo Sans Lt" panose="02000000000000000000" pitchFamily="2" charset="77"/>
              </a:rPr>
              <a:t>earthhow.com</a:t>
            </a:r>
            <a:r>
              <a:rPr lang="en-GB" sz="800">
                <a:latin typeface="Azo Sans Lt" panose="02000000000000000000" pitchFamily="2" charset="77"/>
              </a:rPr>
              <a:t>/earth-atmosphere-composition/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4E64580-9C60-A54E-BCED-0B47609156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8262"/>
            <a:ext cx="10515600" cy="1325563"/>
          </a:xfrm>
        </p:spPr>
        <p:txBody>
          <a:bodyPr/>
          <a:lstStyle/>
          <a:p>
            <a:r>
              <a:rPr lang="en-GB" b="1">
                <a:solidFill>
                  <a:srgbClr val="F9971C"/>
                </a:solidFill>
                <a:latin typeface="Azo Sans" panose="02000000000000000000" pitchFamily="2" charset="77"/>
              </a:rPr>
              <a:t>The atmosphere</a:t>
            </a:r>
          </a:p>
        </p:txBody>
      </p:sp>
    </p:spTree>
    <p:extLst>
      <p:ext uri="{BB962C8B-B14F-4D97-AF65-F5344CB8AC3E}">
        <p14:creationId xmlns:p14="http://schemas.microsoft.com/office/powerpoint/2010/main" val="686137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Use links below to save image.">
            <a:extLst>
              <a:ext uri="{FF2B5EF4-FFF2-40B4-BE49-F238E27FC236}">
                <a16:creationId xmlns:a16="http://schemas.microsoft.com/office/drawing/2014/main" id="{E5079F87-11E3-C543-BA14-5F62020F9A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9259" y="2765471"/>
            <a:ext cx="131445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 descr="Use links below to save image.">
            <a:extLst>
              <a:ext uri="{FF2B5EF4-FFF2-40B4-BE49-F238E27FC236}">
                <a16:creationId xmlns:a16="http://schemas.microsoft.com/office/drawing/2014/main" id="{047D90A4-500F-F142-B753-32F3C0112F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780" y="2738087"/>
            <a:ext cx="1369219" cy="1369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6">
            <a:extLst>
              <a:ext uri="{FF2B5EF4-FFF2-40B4-BE49-F238E27FC236}">
                <a16:creationId xmlns:a16="http://schemas.microsoft.com/office/drawing/2014/main" id="{E5C78937-9494-1A45-A15A-7658611524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9286" y="335284"/>
            <a:ext cx="991369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>
                <a:solidFill>
                  <a:prstClr val="black"/>
                </a:solidFill>
                <a:latin typeface="Azo Sans" panose="02000000000000000000" pitchFamily="2" charset="77"/>
              </a:rPr>
              <a:t>Register at </a:t>
            </a:r>
            <a:r>
              <a:rPr lang="en-US" altLang="en-US" b="1" err="1">
                <a:solidFill>
                  <a:prstClr val="black"/>
                </a:solidFill>
                <a:latin typeface="Azo Sans" panose="02000000000000000000" pitchFamily="2" charset="77"/>
              </a:rPr>
              <a:t>MapMyEnvironment</a:t>
            </a:r>
            <a:endParaRPr lang="en-US" altLang="en-US" b="1">
              <a:solidFill>
                <a:prstClr val="black"/>
              </a:solidFill>
              <a:latin typeface="Azo Sans" panose="02000000000000000000" pitchFamily="2" charset="77"/>
            </a:endParaRPr>
          </a:p>
          <a:p>
            <a:pPr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b="1">
                <a:solidFill>
                  <a:srgbClr val="FF0000"/>
                </a:solidFill>
                <a:latin typeface="Azo Sans" panose="02000000000000000000" pitchFamily="2" charset="77"/>
                <a:hlinkClick r:id="rId4"/>
              </a:rPr>
              <a:t>https://www.mapmyenvironment.com/homebiome/</a:t>
            </a:r>
            <a:endParaRPr lang="en-US" altLang="en-US" b="1">
              <a:solidFill>
                <a:srgbClr val="FF0000"/>
              </a:solidFill>
              <a:latin typeface="Azo Sans" panose="02000000000000000000" pitchFamily="2" charset="77"/>
            </a:endParaRPr>
          </a:p>
          <a:p>
            <a:pPr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b="1">
                <a:solidFill>
                  <a:prstClr val="black"/>
                </a:solidFill>
                <a:latin typeface="Azo Sans" panose="02000000000000000000" pitchFamily="2" charset="77"/>
              </a:rPr>
              <a:t>and complete the questionnaire 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48FCC3E-5DDD-3A48-B873-100F5E7FD531}"/>
              </a:ext>
            </a:extLst>
          </p:cNvPr>
          <p:cNvSpPr/>
          <p:nvPr/>
        </p:nvSpPr>
        <p:spPr>
          <a:xfrm>
            <a:off x="359897" y="465533"/>
            <a:ext cx="1080000" cy="1080000"/>
          </a:xfrm>
          <a:prstGeom prst="ellipse">
            <a:avLst/>
          </a:prstGeom>
          <a:solidFill>
            <a:srgbClr val="F9971C"/>
          </a:solidFill>
          <a:ln w="57150">
            <a:solidFill>
              <a:srgbClr val="F997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>
                <a:solidFill>
                  <a:schemeClr val="bg1"/>
                </a:solidFill>
                <a:latin typeface="Azo Sans" panose="02000000000000000000" pitchFamily="2" charset="77"/>
              </a:rPr>
              <a:t>1</a:t>
            </a:r>
            <a:endParaRPr lang="en-US" sz="1350">
              <a:solidFill>
                <a:schemeClr val="bg1"/>
              </a:solidFill>
              <a:latin typeface="Azo Sans" panose="02000000000000000000" pitchFamily="2" charset="77"/>
            </a:endParaRPr>
          </a:p>
        </p:txBody>
      </p:sp>
      <p:pic>
        <p:nvPicPr>
          <p:cNvPr id="10" name="Picture 2" descr="Use links below to save image.">
            <a:extLst>
              <a:ext uri="{FF2B5EF4-FFF2-40B4-BE49-F238E27FC236}">
                <a16:creationId xmlns:a16="http://schemas.microsoft.com/office/drawing/2014/main" id="{F458D691-6FB3-134E-98C8-2DC67AC11F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301" y="2738087"/>
            <a:ext cx="1369219" cy="1369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Use links below to save image.">
            <a:extLst>
              <a:ext uri="{FF2B5EF4-FFF2-40B4-BE49-F238E27FC236}">
                <a16:creationId xmlns:a16="http://schemas.microsoft.com/office/drawing/2014/main" id="{D59302F8-3BB2-1546-9ABF-BBCE5617FC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1966" y="2765471"/>
            <a:ext cx="131445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5">
            <a:extLst>
              <a:ext uri="{FF2B5EF4-FFF2-40B4-BE49-F238E27FC236}">
                <a16:creationId xmlns:a16="http://schemas.microsoft.com/office/drawing/2014/main" id="{D7782420-8C57-AD4A-B441-1F637D7A6D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4402" y="4358299"/>
            <a:ext cx="17965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b="1">
                <a:solidFill>
                  <a:prstClr val="black"/>
                </a:solidFill>
                <a:latin typeface="Azo Sans" panose="02000000000000000000" pitchFamily="2" charset="77"/>
              </a:rPr>
              <a:t>Vacuum</a:t>
            </a:r>
          </a:p>
        </p:txBody>
      </p:sp>
      <p:sp>
        <p:nvSpPr>
          <p:cNvPr id="13" name="TextBox 16">
            <a:extLst>
              <a:ext uri="{FF2B5EF4-FFF2-40B4-BE49-F238E27FC236}">
                <a16:creationId xmlns:a16="http://schemas.microsoft.com/office/drawing/2014/main" id="{F155A0B0-917F-D64B-A3EB-479E69DB30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6089" y="4358299"/>
            <a:ext cx="2040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b="1">
                <a:solidFill>
                  <a:prstClr val="black"/>
                </a:solidFill>
                <a:latin typeface="Azo Sans" panose="02000000000000000000" pitchFamily="2" charset="77"/>
              </a:rPr>
              <a:t>Collect</a:t>
            </a:r>
          </a:p>
        </p:txBody>
      </p:sp>
      <p:sp>
        <p:nvSpPr>
          <p:cNvPr id="14" name="TextBox 17">
            <a:extLst>
              <a:ext uri="{FF2B5EF4-FFF2-40B4-BE49-F238E27FC236}">
                <a16:creationId xmlns:a16="http://schemas.microsoft.com/office/drawing/2014/main" id="{1A933016-3951-8440-A078-892B94E328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30118" y="4358299"/>
            <a:ext cx="17965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b="1">
                <a:solidFill>
                  <a:prstClr val="black"/>
                </a:solidFill>
                <a:latin typeface="Azo Sans" panose="02000000000000000000" pitchFamily="2" charset="77"/>
              </a:rPr>
              <a:t>Package</a:t>
            </a:r>
          </a:p>
        </p:txBody>
      </p:sp>
      <p:sp>
        <p:nvSpPr>
          <p:cNvPr id="15" name="TextBox 18">
            <a:extLst>
              <a:ext uri="{FF2B5EF4-FFF2-40B4-BE49-F238E27FC236}">
                <a16:creationId xmlns:a16="http://schemas.microsoft.com/office/drawing/2014/main" id="{D05EB4EF-017D-7747-B599-1EBA7C58DC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22336" y="4358299"/>
            <a:ext cx="1257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b="1">
                <a:solidFill>
                  <a:prstClr val="black"/>
                </a:solidFill>
                <a:latin typeface="Azo Sans" panose="02000000000000000000" pitchFamily="2" charset="77"/>
              </a:rPr>
              <a:t>Post!</a:t>
            </a:r>
          </a:p>
        </p:txBody>
      </p:sp>
      <p:sp>
        <p:nvSpPr>
          <p:cNvPr id="16" name="Right Arrow 15">
            <a:extLst>
              <a:ext uri="{FF2B5EF4-FFF2-40B4-BE49-F238E27FC236}">
                <a16:creationId xmlns:a16="http://schemas.microsoft.com/office/drawing/2014/main" id="{BB5E0AAE-1CA2-AB45-9474-37148A985E95}"/>
              </a:ext>
            </a:extLst>
          </p:cNvPr>
          <p:cNvSpPr/>
          <p:nvPr/>
        </p:nvSpPr>
        <p:spPr>
          <a:xfrm>
            <a:off x="4597625" y="3279821"/>
            <a:ext cx="400050" cy="285750"/>
          </a:xfrm>
          <a:prstGeom prst="rightArrow">
            <a:avLst>
              <a:gd name="adj1" fmla="val 50000"/>
              <a:gd name="adj2" fmla="val 89403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800">
              <a:solidFill>
                <a:prstClr val="white"/>
              </a:solidFill>
              <a:latin typeface="Azo Sans" panose="02000000000000000000" pitchFamily="2" charset="77"/>
            </a:endParaRPr>
          </a:p>
        </p:txBody>
      </p:sp>
      <p:sp>
        <p:nvSpPr>
          <p:cNvPr id="17" name="Right Arrow 16">
            <a:extLst>
              <a:ext uri="{FF2B5EF4-FFF2-40B4-BE49-F238E27FC236}">
                <a16:creationId xmlns:a16="http://schemas.microsoft.com/office/drawing/2014/main" id="{D0A53655-DAF6-3F44-90CE-9EEEAE91CE89}"/>
              </a:ext>
            </a:extLst>
          </p:cNvPr>
          <p:cNvSpPr/>
          <p:nvPr/>
        </p:nvSpPr>
        <p:spPr>
          <a:xfrm>
            <a:off x="9497814" y="3279821"/>
            <a:ext cx="400050" cy="285750"/>
          </a:xfrm>
          <a:prstGeom prst="rightArrow">
            <a:avLst>
              <a:gd name="adj1" fmla="val 50000"/>
              <a:gd name="adj2" fmla="val 89403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800">
              <a:solidFill>
                <a:prstClr val="white"/>
              </a:solidFill>
              <a:latin typeface="Azo Sans" panose="02000000000000000000" pitchFamily="2" charset="77"/>
            </a:endParaRPr>
          </a:p>
        </p:txBody>
      </p:sp>
      <p:sp>
        <p:nvSpPr>
          <p:cNvPr id="18" name="Right Arrow 17">
            <a:extLst>
              <a:ext uri="{FF2B5EF4-FFF2-40B4-BE49-F238E27FC236}">
                <a16:creationId xmlns:a16="http://schemas.microsoft.com/office/drawing/2014/main" id="{683E013C-5949-7949-9D68-3284D0816CF9}"/>
              </a:ext>
            </a:extLst>
          </p:cNvPr>
          <p:cNvSpPr/>
          <p:nvPr/>
        </p:nvSpPr>
        <p:spPr>
          <a:xfrm>
            <a:off x="7075104" y="3279821"/>
            <a:ext cx="400050" cy="285750"/>
          </a:xfrm>
          <a:prstGeom prst="rightArrow">
            <a:avLst>
              <a:gd name="adj1" fmla="val 50000"/>
              <a:gd name="adj2" fmla="val 89403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800">
              <a:solidFill>
                <a:prstClr val="white"/>
              </a:solidFill>
              <a:latin typeface="Azo Sans" panose="02000000000000000000" pitchFamily="2" charset="77"/>
            </a:endParaRPr>
          </a:p>
        </p:txBody>
      </p:sp>
      <p:sp>
        <p:nvSpPr>
          <p:cNvPr id="21" name="TextBox 31">
            <a:extLst>
              <a:ext uri="{FF2B5EF4-FFF2-40B4-BE49-F238E27FC236}">
                <a16:creationId xmlns:a16="http://schemas.microsoft.com/office/drawing/2014/main" id="{9FA3D93A-6690-6042-B6BB-565E4E757D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9286" y="5716654"/>
            <a:ext cx="95203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b="1">
                <a:solidFill>
                  <a:prstClr val="black"/>
                </a:solidFill>
                <a:latin typeface="Azo Sans" panose="02000000000000000000" pitchFamily="2" charset="77"/>
              </a:rPr>
              <a:t>Receive a personal report for your home dust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BBA7D4C-6DF2-2A47-A24F-913978B8BB43}"/>
              </a:ext>
            </a:extLst>
          </p:cNvPr>
          <p:cNvCxnSpPr>
            <a:cxnSpLocks/>
          </p:cNvCxnSpPr>
          <p:nvPr/>
        </p:nvCxnSpPr>
        <p:spPr>
          <a:xfrm>
            <a:off x="0" y="2118430"/>
            <a:ext cx="12228084" cy="0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>
            <a:extLst>
              <a:ext uri="{FF2B5EF4-FFF2-40B4-BE49-F238E27FC236}">
                <a16:creationId xmlns:a16="http://schemas.microsoft.com/office/drawing/2014/main" id="{5C41E07B-1DB7-DD41-BEA6-9CA196F3129A}"/>
              </a:ext>
            </a:extLst>
          </p:cNvPr>
          <p:cNvSpPr/>
          <p:nvPr/>
        </p:nvSpPr>
        <p:spPr>
          <a:xfrm>
            <a:off x="359897" y="2882696"/>
            <a:ext cx="1080000" cy="1080000"/>
          </a:xfrm>
          <a:prstGeom prst="ellipse">
            <a:avLst/>
          </a:prstGeom>
          <a:solidFill>
            <a:srgbClr val="F9971C"/>
          </a:solidFill>
          <a:ln w="57150">
            <a:solidFill>
              <a:srgbClr val="F997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>
                <a:solidFill>
                  <a:schemeClr val="bg1"/>
                </a:solidFill>
                <a:latin typeface="Azo Sans" panose="02000000000000000000" pitchFamily="2" charset="77"/>
              </a:rPr>
              <a:t>2</a:t>
            </a:r>
            <a:endParaRPr lang="en-US" sz="1350">
              <a:solidFill>
                <a:schemeClr val="bg1"/>
              </a:solidFill>
              <a:latin typeface="Azo Sans" panose="02000000000000000000" pitchFamily="2" charset="77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AE3D6EA1-4107-F646-99B9-80AAF5DB1D2C}"/>
              </a:ext>
            </a:extLst>
          </p:cNvPr>
          <p:cNvSpPr/>
          <p:nvPr/>
        </p:nvSpPr>
        <p:spPr>
          <a:xfrm>
            <a:off x="359897" y="5438338"/>
            <a:ext cx="1080000" cy="1080000"/>
          </a:xfrm>
          <a:prstGeom prst="ellipse">
            <a:avLst/>
          </a:prstGeom>
          <a:solidFill>
            <a:srgbClr val="F9971C"/>
          </a:solidFill>
          <a:ln w="57150">
            <a:solidFill>
              <a:srgbClr val="F997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>
                <a:solidFill>
                  <a:schemeClr val="bg1"/>
                </a:solidFill>
                <a:latin typeface="Azo Sans" panose="02000000000000000000" pitchFamily="2" charset="77"/>
              </a:rPr>
              <a:t>3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097DE9BE-269C-AD47-963E-1F4A4BBB899C}"/>
              </a:ext>
            </a:extLst>
          </p:cNvPr>
          <p:cNvCxnSpPr>
            <a:cxnSpLocks/>
          </p:cNvCxnSpPr>
          <p:nvPr/>
        </p:nvCxnSpPr>
        <p:spPr>
          <a:xfrm>
            <a:off x="0" y="5159897"/>
            <a:ext cx="12228084" cy="0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69328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A205439E-7CF9-884F-80AA-D09816197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051" y="2766218"/>
            <a:ext cx="10515600" cy="1325563"/>
          </a:xfrm>
        </p:spPr>
        <p:txBody>
          <a:bodyPr>
            <a:normAutofit/>
          </a:bodyPr>
          <a:lstStyle/>
          <a:p>
            <a:r>
              <a:rPr lang="en-GB" b="1">
                <a:solidFill>
                  <a:srgbClr val="F9971C"/>
                </a:solidFill>
                <a:latin typeface="Azo Sans" panose="02000000000000000000" pitchFamily="2" charset="77"/>
              </a:rPr>
              <a:t>Extension: </a:t>
            </a:r>
            <a:br>
              <a:rPr lang="en-GB" b="1">
                <a:solidFill>
                  <a:srgbClr val="F9971C"/>
                </a:solidFill>
                <a:latin typeface="Azo Sans" panose="02000000000000000000" pitchFamily="2" charset="77"/>
              </a:rPr>
            </a:br>
            <a:r>
              <a:rPr lang="en-GB" b="1">
                <a:latin typeface="Azo Sans" panose="02000000000000000000" pitchFamily="2" charset="77"/>
              </a:rPr>
              <a:t>Pollution catchers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C80B2D9-74EE-F74F-9C17-4DC8A7008B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5664" y="0"/>
            <a:ext cx="15563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68060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AB73846-05B7-2046-96D7-490D2A81CE91}"/>
              </a:ext>
            </a:extLst>
          </p:cNvPr>
          <p:cNvSpPr txBox="1">
            <a:spLocks/>
          </p:cNvSpPr>
          <p:nvPr/>
        </p:nvSpPr>
        <p:spPr>
          <a:xfrm>
            <a:off x="757555" y="374710"/>
            <a:ext cx="10515600" cy="1325563"/>
          </a:xfrm>
          <a:prstGeom prst="rect">
            <a:avLst/>
          </a:prstGeom>
        </p:spPr>
        <p:txBody>
          <a:bodyPr vert="horz" lIns="90000" tIns="45720" rIns="91440" bIns="45720" rtlCol="0" anchor="ctr">
            <a:normAutofit/>
          </a:bodyPr>
          <a:lstStyle>
            <a:lvl1pPr algn="l" defTabSz="9143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1">
                <a:solidFill>
                  <a:srgbClr val="F9971C"/>
                </a:solidFill>
                <a:latin typeface="Azo Sans" panose="02000000000000000000" pitchFamily="2" charset="77"/>
              </a:rPr>
              <a:t>Pollution catchers </a:t>
            </a:r>
            <a:endParaRPr lang="en-GB" b="1">
              <a:latin typeface="Azo Sans" panose="02000000000000000000" pitchFamily="2" charset="77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2A0CE16-34B5-6546-8053-2E6BC8A944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7555" y="1700273"/>
            <a:ext cx="10676890" cy="478301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3200">
                <a:latin typeface="Azo Sans" panose="02000000000000000000" pitchFamily="2" charset="77"/>
              </a:rPr>
              <a:t>Pollution catchers can be created with inexpensive everyday materials such as paper plates, string and any kind of petroleum jelly based products. </a:t>
            </a:r>
          </a:p>
          <a:p>
            <a:pPr marL="0" indent="0">
              <a:buNone/>
            </a:pPr>
            <a:r>
              <a:rPr lang="en-GB" sz="3200">
                <a:latin typeface="Azo Sans" panose="02000000000000000000" pitchFamily="2" charset="77"/>
              </a:rPr>
              <a:t>Here is an example of how to:</a:t>
            </a:r>
          </a:p>
          <a:p>
            <a:pPr marL="0" indent="0">
              <a:buNone/>
            </a:pPr>
            <a:r>
              <a:rPr lang="en-GB" sz="3200">
                <a:latin typeface="Azo Sans" panose="02000000000000000000" pitchFamily="2" charset="77"/>
                <a:hlinkClick r:id="rId3"/>
              </a:rPr>
              <a:t>https://youtu.be/x-61Z50WTFY</a:t>
            </a:r>
            <a:endParaRPr lang="en-GB" sz="3200">
              <a:latin typeface="Azo Sans" panose="02000000000000000000" pitchFamily="2" charset="77"/>
            </a:endParaRPr>
          </a:p>
          <a:p>
            <a:pPr marL="0" indent="0">
              <a:buNone/>
            </a:pPr>
            <a:endParaRPr lang="en-GB" sz="3200">
              <a:latin typeface="Azo Sans" panose="02000000000000000000" pitchFamily="2" charset="77"/>
            </a:endParaRPr>
          </a:p>
          <a:p>
            <a:pPr marL="0" indent="0">
              <a:buNone/>
            </a:pPr>
            <a:r>
              <a:rPr lang="en-GB" sz="3200" b="1">
                <a:latin typeface="Azo Sans" panose="02000000000000000000" pitchFamily="2" charset="77"/>
              </a:rPr>
              <a:t>Suggestion: </a:t>
            </a:r>
            <a:r>
              <a:rPr lang="en-GB" sz="3200">
                <a:latin typeface="Azo Sans" panose="02000000000000000000" pitchFamily="2" charset="77"/>
              </a:rPr>
              <a:t>make two. Leave one indoors and another outdoors. After a few days what differences can you see?</a:t>
            </a:r>
          </a:p>
          <a:p>
            <a:pPr marL="0" indent="0">
              <a:buNone/>
            </a:pPr>
            <a:endParaRPr lang="en-GB" sz="3200">
              <a:latin typeface="Azo Sans" panose="02000000000000000000" pitchFamily="2" charset="77"/>
            </a:endParaRPr>
          </a:p>
          <a:p>
            <a:pPr marL="0" indent="0">
              <a:buNone/>
            </a:pPr>
            <a:endParaRPr lang="en-GB" sz="3200">
              <a:latin typeface="Azo Sans" panose="02000000000000000000" pitchFamily="2" charset="77"/>
            </a:endParaRPr>
          </a:p>
          <a:p>
            <a:pPr marL="0" indent="0">
              <a:buNone/>
            </a:pPr>
            <a:r>
              <a:rPr lang="en-GB" sz="3200">
                <a:latin typeface="Azo Sans" panose="02000000000000000000" pitchFamily="2" charset="7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8233019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D3113EEB-9BAA-4541-9CB3-47B12AEB5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2050" y="857130"/>
            <a:ext cx="4787900" cy="97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13F9A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2424B73D-3916-4D46-97AA-66EA7DC2D7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230" y="2291787"/>
            <a:ext cx="2598167" cy="113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13F9A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1BF5BAA4-5FCF-432D-9E26-932BEEA441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103" y="3215913"/>
            <a:ext cx="2598167" cy="1959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13F9A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5C77E802-E6F4-441D-A54B-D2F022B239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3942" y="2313703"/>
            <a:ext cx="2959840" cy="97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13F9A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D84815FC-A2FF-4CEE-A5BA-B19E325403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9681" y="4332153"/>
            <a:ext cx="1154122" cy="1179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>
            <a:extLst>
              <a:ext uri="{FF2B5EF4-FFF2-40B4-BE49-F238E27FC236}">
                <a16:creationId xmlns:a16="http://schemas.microsoft.com/office/drawing/2014/main" id="{0C3629A9-0C56-47D0-BA78-9914F33785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5994" y="3348600"/>
            <a:ext cx="2062206" cy="1545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13F9A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10" name="Picture 7">
            <a:extLst>
              <a:ext uri="{FF2B5EF4-FFF2-40B4-BE49-F238E27FC236}">
                <a16:creationId xmlns:a16="http://schemas.microsoft.com/office/drawing/2014/main" id="{A5F4941B-293A-4916-90AA-7F081FDD53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0383" y="2758025"/>
            <a:ext cx="2189034" cy="97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13F9A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11" name="Imagen 3" descr="Interfaz de usuario gráfica&#10;&#10;Descripción generada automáticamente con confianza baja">
            <a:extLst>
              <a:ext uri="{FF2B5EF4-FFF2-40B4-BE49-F238E27FC236}">
                <a16:creationId xmlns:a16="http://schemas.microsoft.com/office/drawing/2014/main" id="{6D42D797-BBC8-4A9E-B17B-DD8B00282D4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092"/>
          <a:stretch/>
        </p:blipFill>
        <p:spPr>
          <a:xfrm>
            <a:off x="7087053" y="4306681"/>
            <a:ext cx="1055321" cy="1242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6828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E59BFD4F-B04F-7746-A5F3-93A26373A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8262"/>
            <a:ext cx="10515600" cy="1325563"/>
          </a:xfrm>
        </p:spPr>
        <p:txBody>
          <a:bodyPr/>
          <a:lstStyle/>
          <a:p>
            <a:r>
              <a:rPr lang="en-GB" b="1">
                <a:solidFill>
                  <a:srgbClr val="F9971C"/>
                </a:solidFill>
                <a:latin typeface="Azo Sans" panose="02000000000000000000" pitchFamily="2" charset="77"/>
              </a:rPr>
              <a:t>The atmosphere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FDF91F3-C4CF-A54E-876E-9BAA51D6DF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30"/>
          <a:stretch/>
        </p:blipFill>
        <p:spPr>
          <a:xfrm>
            <a:off x="838200" y="2228470"/>
            <a:ext cx="4622570" cy="3128211"/>
          </a:xfrm>
          <a:prstGeom prst="rect">
            <a:avLst/>
          </a:prstGeom>
        </p:spPr>
      </p:pic>
      <p:sp>
        <p:nvSpPr>
          <p:cNvPr id="10" name="Cross 9">
            <a:extLst>
              <a:ext uri="{FF2B5EF4-FFF2-40B4-BE49-F238E27FC236}">
                <a16:creationId xmlns:a16="http://schemas.microsoft.com/office/drawing/2014/main" id="{5597CF1C-F0A2-BC4E-9513-6A8AFFF87735}"/>
              </a:ext>
            </a:extLst>
          </p:cNvPr>
          <p:cNvSpPr/>
          <p:nvPr/>
        </p:nvSpPr>
        <p:spPr>
          <a:xfrm>
            <a:off x="6731232" y="3429000"/>
            <a:ext cx="962526" cy="962526"/>
          </a:xfrm>
          <a:prstGeom prst="plus">
            <a:avLst>
              <a:gd name="adj" fmla="val 44014"/>
            </a:avLst>
          </a:prstGeom>
          <a:solidFill>
            <a:srgbClr val="F9971C"/>
          </a:solidFill>
          <a:ln>
            <a:solidFill>
              <a:srgbClr val="F997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EA1972E-AAAC-7C41-9ABD-D21720127914}"/>
              </a:ext>
            </a:extLst>
          </p:cNvPr>
          <p:cNvSpPr/>
          <p:nvPr/>
        </p:nvSpPr>
        <p:spPr>
          <a:xfrm>
            <a:off x="8436542" y="3429000"/>
            <a:ext cx="29172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>
                <a:latin typeface="Azo Sans" panose="02000000000000000000" pitchFamily="2" charset="77"/>
              </a:rPr>
              <a:t>Water vapour</a:t>
            </a:r>
          </a:p>
          <a:p>
            <a:r>
              <a:rPr lang="en-GB" sz="3200" b="1">
                <a:latin typeface="Azo Sans" panose="02000000000000000000" pitchFamily="2" charset="77"/>
              </a:rPr>
              <a:t>Air pollutants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EDBCE1-D7AB-2C4D-8549-D8B1533B3608}"/>
              </a:ext>
            </a:extLst>
          </p:cNvPr>
          <p:cNvSpPr txBox="1"/>
          <p:nvPr/>
        </p:nvSpPr>
        <p:spPr>
          <a:xfrm>
            <a:off x="1378808" y="5675882"/>
            <a:ext cx="354135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>
                <a:latin typeface="Azo Sans Lt" panose="02000000000000000000" pitchFamily="2" charset="77"/>
              </a:rPr>
              <a:t>Adapted from: https://</a:t>
            </a:r>
            <a:r>
              <a:rPr lang="en-GB" sz="800" err="1">
                <a:latin typeface="Azo Sans Lt" panose="02000000000000000000" pitchFamily="2" charset="77"/>
              </a:rPr>
              <a:t>earthhow.com</a:t>
            </a:r>
            <a:r>
              <a:rPr lang="en-GB" sz="800">
                <a:latin typeface="Azo Sans Lt" panose="02000000000000000000" pitchFamily="2" charset="77"/>
              </a:rPr>
              <a:t>/earth-atmosphere-composition/</a:t>
            </a:r>
          </a:p>
        </p:txBody>
      </p:sp>
    </p:spTree>
    <p:extLst>
      <p:ext uri="{BB962C8B-B14F-4D97-AF65-F5344CB8AC3E}">
        <p14:creationId xmlns:p14="http://schemas.microsoft.com/office/powerpoint/2010/main" val="2041308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A205439E-7CF9-884F-80AA-D09816197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051" y="2766218"/>
            <a:ext cx="10515600" cy="1325563"/>
          </a:xfrm>
        </p:spPr>
        <p:txBody>
          <a:bodyPr>
            <a:normAutofit/>
          </a:bodyPr>
          <a:lstStyle/>
          <a:p>
            <a:r>
              <a:rPr lang="en-GB" b="1">
                <a:solidFill>
                  <a:srgbClr val="F9971C"/>
                </a:solidFill>
                <a:latin typeface="Azo Sans" panose="02000000000000000000" pitchFamily="2" charset="77"/>
              </a:rPr>
              <a:t>What are </a:t>
            </a:r>
            <a:r>
              <a:rPr lang="en-GB" b="1">
                <a:latin typeface="Azo Sans" panose="02000000000000000000" pitchFamily="2" charset="77"/>
              </a:rPr>
              <a:t>air pollutants</a:t>
            </a:r>
            <a:r>
              <a:rPr lang="en-GB" b="1">
                <a:solidFill>
                  <a:srgbClr val="F9971C"/>
                </a:solidFill>
                <a:latin typeface="Azo Sans" panose="02000000000000000000" pitchFamily="2" charset="77"/>
              </a:rPr>
              <a:t> 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C80B2D9-74EE-F74F-9C17-4DC8A7008B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5664" y="0"/>
            <a:ext cx="15563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9309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A205439E-7CF9-884F-80AA-D09816197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232" y="1373516"/>
            <a:ext cx="10515600" cy="1325563"/>
          </a:xfrm>
        </p:spPr>
        <p:txBody>
          <a:bodyPr>
            <a:normAutofit/>
          </a:bodyPr>
          <a:lstStyle/>
          <a:p>
            <a:r>
              <a:rPr lang="en-GB" b="1">
                <a:solidFill>
                  <a:srgbClr val="F9971C"/>
                </a:solidFill>
                <a:latin typeface="Azo Sans" panose="02000000000000000000" pitchFamily="2" charset="77"/>
              </a:rPr>
              <a:t>Air pollutants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C80B2D9-74EE-F74F-9C17-4DC8A7008B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5664" y="0"/>
            <a:ext cx="1556336" cy="6858000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9A56437-0ED0-6249-BF33-A1B9458FFF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8232" y="3256758"/>
            <a:ext cx="9343048" cy="198687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3600">
                <a:latin typeface="Azo Sans" panose="02000000000000000000" pitchFamily="2" charset="77"/>
              </a:rPr>
              <a:t>Any solid, liquid (and some gas) particles which are suspended in air.</a:t>
            </a:r>
          </a:p>
          <a:p>
            <a:pPr marL="0" indent="0">
              <a:buNone/>
            </a:pPr>
            <a:endParaRPr lang="en-GB" sz="3600">
              <a:latin typeface="Azo Sans" panose="02000000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16678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A205439E-7CF9-884F-80AA-D09816197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051" y="2766218"/>
            <a:ext cx="10515600" cy="1325563"/>
          </a:xfrm>
        </p:spPr>
        <p:txBody>
          <a:bodyPr>
            <a:normAutofit/>
          </a:bodyPr>
          <a:lstStyle/>
          <a:p>
            <a:r>
              <a:rPr lang="en-GB" b="1">
                <a:solidFill>
                  <a:srgbClr val="F9971C"/>
                </a:solidFill>
                <a:latin typeface="Azo Sans" panose="02000000000000000000" pitchFamily="2" charset="77"/>
              </a:rPr>
              <a:t>Where do </a:t>
            </a:r>
            <a:r>
              <a:rPr lang="en-GB" b="1">
                <a:latin typeface="Azo Sans" panose="02000000000000000000" pitchFamily="2" charset="77"/>
              </a:rPr>
              <a:t>air pollutants</a:t>
            </a:r>
            <a:r>
              <a:rPr lang="en-GB" b="1">
                <a:solidFill>
                  <a:srgbClr val="F9971C"/>
                </a:solidFill>
                <a:latin typeface="Azo Sans" panose="02000000000000000000" pitchFamily="2" charset="77"/>
              </a:rPr>
              <a:t> come from?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C80B2D9-74EE-F74F-9C17-4DC8A7008B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5664" y="0"/>
            <a:ext cx="15563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6620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CEE94-969C-B94F-909B-F9FD43DBAA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4056611"/>
            <a:ext cx="4320000" cy="1325563"/>
          </a:xfrm>
        </p:spPr>
        <p:txBody>
          <a:bodyPr>
            <a:normAutofit/>
          </a:bodyPr>
          <a:lstStyle/>
          <a:p>
            <a:r>
              <a:rPr lang="en-GB" sz="3200" b="1">
                <a:solidFill>
                  <a:srgbClr val="F9971C"/>
                </a:solidFill>
                <a:latin typeface="Azo Sans" panose="02000000000000000000" pitchFamily="2" charset="77"/>
              </a:rPr>
              <a:t>Natural </a:t>
            </a:r>
            <a:r>
              <a:rPr lang="en-GB" sz="3200" b="1">
                <a:latin typeface="Azo Sans" panose="02000000000000000000" pitchFamily="2" charset="77"/>
              </a:rPr>
              <a:t>origin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83AA70B-EC64-1044-93F4-D56ACC7DCD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458269"/>
            <a:ext cx="3602590" cy="3598342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9B1F14A-EB19-434B-9D31-F63556870D5C}"/>
              </a:ext>
            </a:extLst>
          </p:cNvPr>
          <p:cNvSpPr txBox="1">
            <a:spLocks/>
          </p:cNvSpPr>
          <p:nvPr/>
        </p:nvSpPr>
        <p:spPr>
          <a:xfrm>
            <a:off x="838199" y="5257585"/>
            <a:ext cx="4968533" cy="64338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96" indent="-228596" algn="l" defTabSz="91438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7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7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9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60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52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42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33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25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>
                <a:latin typeface="Azo Sans" panose="02000000000000000000" pitchFamily="2" charset="77"/>
              </a:rPr>
              <a:t>Pollen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B983B89-9F9C-D842-8751-78329BB667F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" t="23296" r="-250" b="10162"/>
          <a:stretch/>
        </p:blipFill>
        <p:spPr>
          <a:xfrm>
            <a:off x="7098515" y="468452"/>
            <a:ext cx="3714720" cy="371472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BC08B54-79E5-A647-968B-1FCB5727931B}"/>
              </a:ext>
            </a:extLst>
          </p:cNvPr>
          <p:cNvSpPr txBox="1">
            <a:spLocks/>
          </p:cNvSpPr>
          <p:nvPr/>
        </p:nvSpPr>
        <p:spPr>
          <a:xfrm>
            <a:off x="7033803" y="4183172"/>
            <a:ext cx="600766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>
                <a:solidFill>
                  <a:srgbClr val="F9971C"/>
                </a:solidFill>
                <a:latin typeface="Azo Sans" panose="02000000000000000000" pitchFamily="2" charset="77"/>
              </a:rPr>
              <a:t>Human activity </a:t>
            </a:r>
            <a:r>
              <a:rPr lang="en-GB" sz="3200" b="1">
                <a:latin typeface="Azo Sans" panose="02000000000000000000" pitchFamily="2" charset="77"/>
              </a:rPr>
              <a:t>origin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CBB3935-8F01-7F4C-8624-7DCB6C2E02FD}"/>
              </a:ext>
            </a:extLst>
          </p:cNvPr>
          <p:cNvSpPr txBox="1">
            <a:spLocks/>
          </p:cNvSpPr>
          <p:nvPr/>
        </p:nvSpPr>
        <p:spPr>
          <a:xfrm>
            <a:off x="7033803" y="5417397"/>
            <a:ext cx="6007666" cy="17975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96" indent="-228596" algn="l" defTabSz="91438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7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7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9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60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52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42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33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25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>
                <a:latin typeface="Azo Sans" panose="02000000000000000000" pitchFamily="2" charset="77"/>
              </a:rPr>
              <a:t>Nitrogen Dioxide (NO</a:t>
            </a:r>
            <a:r>
              <a:rPr lang="en-GB" sz="3200" baseline="-25000">
                <a:latin typeface="Azo Sans" panose="02000000000000000000" pitchFamily="2" charset="77"/>
              </a:rPr>
              <a:t>2</a:t>
            </a:r>
            <a:r>
              <a:rPr lang="en-GB" sz="3200">
                <a:latin typeface="Azo Sans" panose="02000000000000000000" pitchFamily="2" charset="77"/>
              </a:rPr>
              <a:t>)</a:t>
            </a:r>
          </a:p>
          <a:p>
            <a:pPr marL="0" indent="0">
              <a:buNone/>
            </a:pPr>
            <a:r>
              <a:rPr lang="en-GB" sz="3200">
                <a:latin typeface="Azo Sans" panose="02000000000000000000" pitchFamily="2" charset="7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56845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744</Words>
  <Application>Microsoft Office PowerPoint</Application>
  <PresentationFormat>Widescreen</PresentationFormat>
  <Paragraphs>247</Paragraphs>
  <Slides>43</Slides>
  <Notes>34</Notes>
  <HiddenSlides>0</HiddenSlides>
  <MMClips>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1" baseType="lpstr">
      <vt:lpstr>Arial</vt:lpstr>
      <vt:lpstr>Azo Sans</vt:lpstr>
      <vt:lpstr>Azo Sans Bk</vt:lpstr>
      <vt:lpstr>Azo Sans Lt</vt:lpstr>
      <vt:lpstr>AzoSans</vt:lpstr>
      <vt:lpstr>Calibri</vt:lpstr>
      <vt:lpstr>Calibri Light</vt:lpstr>
      <vt:lpstr>Office Theme</vt:lpstr>
      <vt:lpstr>PowerPoint Presentation</vt:lpstr>
      <vt:lpstr>PowerPoint Presentation</vt:lpstr>
      <vt:lpstr>What is air made of?</vt:lpstr>
      <vt:lpstr>The atmosphere</vt:lpstr>
      <vt:lpstr>The atmosphere</vt:lpstr>
      <vt:lpstr>What are air pollutants ?</vt:lpstr>
      <vt:lpstr>Air pollutants</vt:lpstr>
      <vt:lpstr>Where do air pollutants come from?</vt:lpstr>
      <vt:lpstr>Natural origin</vt:lpstr>
      <vt:lpstr>PowerPoint Presentation</vt:lpstr>
      <vt:lpstr>PowerPoint Presentation</vt:lpstr>
      <vt:lpstr>How to classify air pollutants ?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Classifying air pollutants It’s a complex task </vt:lpstr>
      <vt:lpstr>PowerPoint Presentation</vt:lpstr>
      <vt:lpstr>Ways of classifying air pollutants</vt:lpstr>
      <vt:lpstr>Ways of classifying air pollutants</vt:lpstr>
      <vt:lpstr>Some SOURCES of air pollution </vt:lpstr>
      <vt:lpstr>Air pollution IS EVERYWHERE</vt:lpstr>
      <vt:lpstr>Even AT HOME</vt:lpstr>
      <vt:lpstr>Air pollution TRAVELS everywhere</vt:lpstr>
      <vt:lpstr>Air pollution is a GLOBAL PROBLEM</vt:lpstr>
      <vt:lpstr>PowerPoint Presentation</vt:lpstr>
      <vt:lpstr>Particulate Matter PM</vt:lpstr>
      <vt:lpstr>Particulate Matter PM</vt:lpstr>
      <vt:lpstr>PowerPoint Presentation</vt:lpstr>
      <vt:lpstr>Size of particles</vt:lpstr>
      <vt:lpstr>PowerPoint Presentation</vt:lpstr>
      <vt:lpstr>PowerPoint Presentation</vt:lpstr>
      <vt:lpstr>PowerPoint Presentation</vt:lpstr>
      <vt:lpstr>PowerPoint Presentation</vt:lpstr>
      <vt:lpstr>Extension:  Get your home dust tested for air pollutants. </vt:lpstr>
      <vt:lpstr>PowerPoint Presentation</vt:lpstr>
      <vt:lpstr>PowerPoint Presentation</vt:lpstr>
      <vt:lpstr>Extension:  Pollution catchers </vt:lpstr>
      <vt:lpstr>PowerPoint Presentation</vt:lpstr>
      <vt:lpstr>PowerPoint Presentation</vt:lpstr>
    </vt:vector>
  </TitlesOfParts>
  <Company>Northumbria University at Newcastle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Geologist</dc:title>
  <dc:creator>Daniel Wilkinson</dc:creator>
  <cp:lastModifiedBy>Lindsay Bramwell</cp:lastModifiedBy>
  <cp:revision>4</cp:revision>
  <cp:lastPrinted>2018-11-21T11:24:06Z</cp:lastPrinted>
  <dcterms:created xsi:type="dcterms:W3CDTF">2017-03-15T10:07:01Z</dcterms:created>
  <dcterms:modified xsi:type="dcterms:W3CDTF">2021-04-22T16:01:09Z</dcterms:modified>
</cp:coreProperties>
</file>